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Quintessential" charset="1" panose="03020500000000020000"/>
      <p:regular r:id="rId15"/>
    </p:embeddedFont>
    <p:embeddedFont>
      <p:font typeface="Arimo" charset="1" panose="020B0604020202020204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png" Type="http://schemas.openxmlformats.org/officeDocument/2006/relationships/image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Relationship Id="rId8" Target="../media/image16.png" Type="http://schemas.openxmlformats.org/officeDocument/2006/relationships/image"/><Relationship Id="rId9" Target="../media/image17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png" Type="http://schemas.openxmlformats.org/officeDocument/2006/relationships/image"/><Relationship Id="rId11" Target="../media/image26.svg" Type="http://schemas.openxmlformats.org/officeDocument/2006/relationships/image"/><Relationship Id="rId12" Target="../media/image27.png" Type="http://schemas.openxmlformats.org/officeDocument/2006/relationships/image"/><Relationship Id="rId13" Target="../media/image28.svg" Type="http://schemas.openxmlformats.org/officeDocument/2006/relationships/image"/><Relationship Id="rId14" Target="../media/image29.png" Type="http://schemas.openxmlformats.org/officeDocument/2006/relationships/image"/><Relationship Id="rId15" Target="../media/image30.svg" Type="http://schemas.openxmlformats.org/officeDocument/2006/relationships/image"/><Relationship Id="rId16" Target="../media/image11.png" Type="http://schemas.openxmlformats.org/officeDocument/2006/relationships/image"/><Relationship Id="rId17" Target="../media/image31.png" Type="http://schemas.openxmlformats.org/officeDocument/2006/relationships/image"/><Relationship Id="rId18" Target="../media/image32.svg" Type="http://schemas.openxmlformats.org/officeDocument/2006/relationships/image"/><Relationship Id="rId19" Target="../media/image33.png" Type="http://schemas.openxmlformats.org/officeDocument/2006/relationships/image"/><Relationship Id="rId2" Target="../media/image19.png" Type="http://schemas.openxmlformats.org/officeDocument/2006/relationships/image"/><Relationship Id="rId20" Target="../media/image34.sv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1.png" Type="http://schemas.openxmlformats.org/officeDocument/2006/relationships/image"/><Relationship Id="rId9" Target="../media/image2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png" Type="http://schemas.openxmlformats.org/officeDocument/2006/relationships/image"/><Relationship Id="rId3" Target="../media/image36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7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png" Type="http://schemas.openxmlformats.org/officeDocument/2006/relationships/image"/><Relationship Id="rId3" Target="../media/image36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8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39.png" Type="http://schemas.openxmlformats.org/officeDocument/2006/relationships/image"/><Relationship Id="rId13" Target="../media/image40.jpe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1.jpeg" Type="http://schemas.openxmlformats.org/officeDocument/2006/relationships/image"/><Relationship Id="rId11" Target="../media/image42.jpeg" Type="http://schemas.openxmlformats.org/officeDocument/2006/relationships/image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Relationship Id="rId8" Target="../media/image16.png" Type="http://schemas.openxmlformats.org/officeDocument/2006/relationships/image"/><Relationship Id="rId9" Target="../media/image17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3.jpeg" Type="http://schemas.openxmlformats.org/officeDocument/2006/relationships/image"/><Relationship Id="rId11" Target="../media/image44.jpeg" Type="http://schemas.openxmlformats.org/officeDocument/2006/relationships/image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Relationship Id="rId8" Target="../media/image16.png" Type="http://schemas.openxmlformats.org/officeDocument/2006/relationships/image"/><Relationship Id="rId9" Target="../media/image17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9.svg" Type="http://schemas.openxmlformats.org/officeDocument/2006/relationships/image"/><Relationship Id="rId2" Target="../media/image35.png" Type="http://schemas.openxmlformats.org/officeDocument/2006/relationships/image"/><Relationship Id="rId3" Target="../media/image36.svg" Type="http://schemas.openxmlformats.org/officeDocument/2006/relationships/image"/><Relationship Id="rId4" Target="../media/image45.png" Type="http://schemas.openxmlformats.org/officeDocument/2006/relationships/image"/><Relationship Id="rId5" Target="../media/image46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Relationship Id="rId8" Target="../media/image47.png" Type="http://schemas.openxmlformats.org/officeDocument/2006/relationships/image"/><Relationship Id="rId9" Target="../media/image4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7471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23208" y="685337"/>
            <a:ext cx="15241583" cy="8916326"/>
          </a:xfrm>
          <a:custGeom>
            <a:avLst/>
            <a:gdLst/>
            <a:ahLst/>
            <a:cxnLst/>
            <a:rect r="r" b="b" t="t" l="l"/>
            <a:pathLst>
              <a:path h="8916326" w="15241583">
                <a:moveTo>
                  <a:pt x="0" y="0"/>
                </a:moveTo>
                <a:lnTo>
                  <a:pt x="15241584" y="0"/>
                </a:lnTo>
                <a:lnTo>
                  <a:pt x="15241584" y="8916326"/>
                </a:lnTo>
                <a:lnTo>
                  <a:pt x="0" y="8916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790660" y="1744608"/>
            <a:ext cx="10762997" cy="5241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Gazetka “Niezapominajka” </a:t>
            </a:r>
          </a:p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dla Rodziców i Dzieci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3981650">
            <a:off x="1396029" y="3191916"/>
            <a:ext cx="2927731" cy="750564"/>
          </a:xfrm>
          <a:custGeom>
            <a:avLst/>
            <a:gdLst/>
            <a:ahLst/>
            <a:cxnLst/>
            <a:rect r="r" b="b" t="t" l="l"/>
            <a:pathLst>
              <a:path h="750564" w="2927731">
                <a:moveTo>
                  <a:pt x="0" y="0"/>
                </a:moveTo>
                <a:lnTo>
                  <a:pt x="2927731" y="0"/>
                </a:lnTo>
                <a:lnTo>
                  <a:pt x="2927731" y="750564"/>
                </a:lnTo>
                <a:lnTo>
                  <a:pt x="0" y="7505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814579">
            <a:off x="14484509" y="1989308"/>
            <a:ext cx="966670" cy="1385907"/>
          </a:xfrm>
          <a:custGeom>
            <a:avLst/>
            <a:gdLst/>
            <a:ahLst/>
            <a:cxnLst/>
            <a:rect r="r" b="b" t="t" l="l"/>
            <a:pathLst>
              <a:path h="1385907" w="966670">
                <a:moveTo>
                  <a:pt x="0" y="0"/>
                </a:moveTo>
                <a:lnTo>
                  <a:pt x="966670" y="0"/>
                </a:lnTo>
                <a:lnTo>
                  <a:pt x="966670" y="1385908"/>
                </a:lnTo>
                <a:lnTo>
                  <a:pt x="0" y="13859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3060" y="-180476"/>
            <a:ext cx="7315200" cy="2075688"/>
          </a:xfrm>
          <a:custGeom>
            <a:avLst/>
            <a:gdLst/>
            <a:ahLst/>
            <a:cxnLst/>
            <a:rect r="r" b="b" t="t" l="l"/>
            <a:pathLst>
              <a:path h="2075688" w="7315200">
                <a:moveTo>
                  <a:pt x="0" y="0"/>
                </a:moveTo>
                <a:lnTo>
                  <a:pt x="7315200" y="0"/>
                </a:lnTo>
                <a:lnTo>
                  <a:pt x="7315200" y="2075688"/>
                </a:lnTo>
                <a:lnTo>
                  <a:pt x="0" y="20756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448260" y="-180476"/>
            <a:ext cx="7315200" cy="2075688"/>
          </a:xfrm>
          <a:custGeom>
            <a:avLst/>
            <a:gdLst/>
            <a:ahLst/>
            <a:cxnLst/>
            <a:rect r="r" b="b" t="t" l="l"/>
            <a:pathLst>
              <a:path h="2075688" w="7315200">
                <a:moveTo>
                  <a:pt x="0" y="0"/>
                </a:moveTo>
                <a:lnTo>
                  <a:pt x="7315200" y="0"/>
                </a:lnTo>
                <a:lnTo>
                  <a:pt x="7315200" y="2075688"/>
                </a:lnTo>
                <a:lnTo>
                  <a:pt x="0" y="20756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548697" y="0"/>
            <a:ext cx="7315200" cy="2075688"/>
          </a:xfrm>
          <a:custGeom>
            <a:avLst/>
            <a:gdLst/>
            <a:ahLst/>
            <a:cxnLst/>
            <a:rect r="r" b="b" t="t" l="l"/>
            <a:pathLst>
              <a:path h="2075688" w="7315200">
                <a:moveTo>
                  <a:pt x="0" y="0"/>
                </a:moveTo>
                <a:lnTo>
                  <a:pt x="7315200" y="0"/>
                </a:lnTo>
                <a:lnTo>
                  <a:pt x="7315200" y="2075688"/>
                </a:lnTo>
                <a:lnTo>
                  <a:pt x="0" y="20756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9488897">
            <a:off x="14113475" y="6478681"/>
            <a:ext cx="1299969" cy="1922321"/>
          </a:xfrm>
          <a:custGeom>
            <a:avLst/>
            <a:gdLst/>
            <a:ahLst/>
            <a:cxnLst/>
            <a:rect r="r" b="b" t="t" l="l"/>
            <a:pathLst>
              <a:path h="1922321" w="1299969">
                <a:moveTo>
                  <a:pt x="0" y="0"/>
                </a:moveTo>
                <a:lnTo>
                  <a:pt x="1299970" y="0"/>
                </a:lnTo>
                <a:lnTo>
                  <a:pt x="1299970" y="1922321"/>
                </a:lnTo>
                <a:lnTo>
                  <a:pt x="0" y="19223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3060" y="6986533"/>
            <a:ext cx="4609328" cy="3174675"/>
          </a:xfrm>
          <a:custGeom>
            <a:avLst/>
            <a:gdLst/>
            <a:ahLst/>
            <a:cxnLst/>
            <a:rect r="r" b="b" t="t" l="l"/>
            <a:pathLst>
              <a:path h="3174675" w="4609328">
                <a:moveTo>
                  <a:pt x="0" y="0"/>
                </a:moveTo>
                <a:lnTo>
                  <a:pt x="4609328" y="0"/>
                </a:lnTo>
                <a:lnTo>
                  <a:pt x="4609328" y="3174675"/>
                </a:lnTo>
                <a:lnTo>
                  <a:pt x="0" y="317467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7471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677674" y="6314841"/>
            <a:ext cx="3163253" cy="4114800"/>
          </a:xfrm>
          <a:custGeom>
            <a:avLst/>
            <a:gdLst/>
            <a:ahLst/>
            <a:cxnLst/>
            <a:rect r="r" b="b" t="t" l="l"/>
            <a:pathLst>
              <a:path h="4114800" w="3163253">
                <a:moveTo>
                  <a:pt x="0" y="0"/>
                </a:moveTo>
                <a:lnTo>
                  <a:pt x="3163252" y="0"/>
                </a:lnTo>
                <a:lnTo>
                  <a:pt x="31632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226874">
            <a:off x="-713096" y="-947314"/>
            <a:ext cx="4472609" cy="4114800"/>
          </a:xfrm>
          <a:custGeom>
            <a:avLst/>
            <a:gdLst/>
            <a:ahLst/>
            <a:cxnLst/>
            <a:rect r="r" b="b" t="t" l="l"/>
            <a:pathLst>
              <a:path h="4114800" w="4472609">
                <a:moveTo>
                  <a:pt x="0" y="0"/>
                </a:moveTo>
                <a:lnTo>
                  <a:pt x="4472609" y="0"/>
                </a:lnTo>
                <a:lnTo>
                  <a:pt x="44726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23208" y="685337"/>
            <a:ext cx="15241583" cy="8916326"/>
          </a:xfrm>
          <a:custGeom>
            <a:avLst/>
            <a:gdLst/>
            <a:ahLst/>
            <a:cxnLst/>
            <a:rect r="r" b="b" t="t" l="l"/>
            <a:pathLst>
              <a:path h="8916326" w="15241583">
                <a:moveTo>
                  <a:pt x="0" y="0"/>
                </a:moveTo>
                <a:lnTo>
                  <a:pt x="15241584" y="0"/>
                </a:lnTo>
                <a:lnTo>
                  <a:pt x="15241584" y="8916326"/>
                </a:lnTo>
                <a:lnTo>
                  <a:pt x="0" y="89163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543757" y="1110086"/>
            <a:ext cx="2699373" cy="2645385"/>
          </a:xfrm>
          <a:custGeom>
            <a:avLst/>
            <a:gdLst/>
            <a:ahLst/>
            <a:cxnLst/>
            <a:rect r="r" b="b" t="t" l="l"/>
            <a:pathLst>
              <a:path h="2645385" w="2699373">
                <a:moveTo>
                  <a:pt x="0" y="0"/>
                </a:moveTo>
                <a:lnTo>
                  <a:pt x="2699373" y="0"/>
                </a:lnTo>
                <a:lnTo>
                  <a:pt x="2699373" y="2645385"/>
                </a:lnTo>
                <a:lnTo>
                  <a:pt x="0" y="26453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1402715"/>
            <a:ext cx="15241583" cy="7855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039"/>
              </a:lnSpc>
            </a:pPr>
            <a:r>
              <a:rPr lang="en-US" sz="6999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W numerze wrześniowym:</a:t>
            </a:r>
          </a:p>
          <a:p>
            <a:pPr algn="ctr">
              <a:lnSpc>
                <a:spcPts val="10320"/>
              </a:lnSpc>
            </a:pPr>
            <a:r>
              <a:rPr lang="en-US" sz="6000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*Co czeka nas we wrześniu w przedszkolu?</a:t>
            </a:r>
          </a:p>
          <a:p>
            <a:pPr algn="ctr">
              <a:lnSpc>
                <a:spcPts val="10320"/>
              </a:lnSpc>
            </a:pPr>
            <a:r>
              <a:rPr lang="en-US" sz="6000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*Kącik logopedyczny</a:t>
            </a:r>
          </a:p>
          <a:p>
            <a:pPr algn="ctr">
              <a:lnSpc>
                <a:spcPts val="10320"/>
              </a:lnSpc>
            </a:pPr>
            <a:r>
              <a:rPr lang="en-US" sz="6000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*Wskazówki dla Rodziców</a:t>
            </a:r>
          </a:p>
          <a:p>
            <a:pPr algn="ctr">
              <a:lnSpc>
                <a:spcPts val="10320"/>
              </a:lnSpc>
            </a:pPr>
            <a:r>
              <a:rPr lang="en-US" sz="6000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*Kącik Przedszkolaka</a:t>
            </a:r>
          </a:p>
          <a:p>
            <a:pPr algn="ctr">
              <a:lnSpc>
                <a:spcPts val="8400"/>
              </a:lnSpc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0" y="6524698"/>
            <a:ext cx="4353562" cy="3695086"/>
          </a:xfrm>
          <a:custGeom>
            <a:avLst/>
            <a:gdLst/>
            <a:ahLst/>
            <a:cxnLst/>
            <a:rect r="r" b="b" t="t" l="l"/>
            <a:pathLst>
              <a:path h="3695086" w="4353562">
                <a:moveTo>
                  <a:pt x="0" y="0"/>
                </a:moveTo>
                <a:lnTo>
                  <a:pt x="4353562" y="0"/>
                </a:lnTo>
                <a:lnTo>
                  <a:pt x="4353562" y="3695086"/>
                </a:lnTo>
                <a:lnTo>
                  <a:pt x="0" y="369508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D87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674142" y="7040880"/>
            <a:ext cx="7315200" cy="3246120"/>
          </a:xfrm>
          <a:custGeom>
            <a:avLst/>
            <a:gdLst/>
            <a:ahLst/>
            <a:cxnLst/>
            <a:rect r="r" b="b" t="t" l="l"/>
            <a:pathLst>
              <a:path h="3246120" w="7315200">
                <a:moveTo>
                  <a:pt x="0" y="0"/>
                </a:moveTo>
                <a:lnTo>
                  <a:pt x="7315200" y="0"/>
                </a:lnTo>
                <a:lnTo>
                  <a:pt x="7315200" y="3246120"/>
                </a:lnTo>
                <a:lnTo>
                  <a:pt x="0" y="32461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262354">
            <a:off x="-1930256" y="264312"/>
            <a:ext cx="5917912" cy="2167435"/>
          </a:xfrm>
          <a:custGeom>
            <a:avLst/>
            <a:gdLst/>
            <a:ahLst/>
            <a:cxnLst/>
            <a:rect r="r" b="b" t="t" l="l"/>
            <a:pathLst>
              <a:path h="2167435" w="5917912">
                <a:moveTo>
                  <a:pt x="0" y="0"/>
                </a:moveTo>
                <a:lnTo>
                  <a:pt x="5917912" y="0"/>
                </a:lnTo>
                <a:lnTo>
                  <a:pt x="5917912" y="2167435"/>
                </a:lnTo>
                <a:lnTo>
                  <a:pt x="0" y="21674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432054" y="6334664"/>
            <a:ext cx="2921508" cy="4114800"/>
          </a:xfrm>
          <a:custGeom>
            <a:avLst/>
            <a:gdLst/>
            <a:ahLst/>
            <a:cxnLst/>
            <a:rect r="r" b="b" t="t" l="l"/>
            <a:pathLst>
              <a:path h="4114800" w="2921508">
                <a:moveTo>
                  <a:pt x="0" y="0"/>
                </a:moveTo>
                <a:lnTo>
                  <a:pt x="2921508" y="0"/>
                </a:lnTo>
                <a:lnTo>
                  <a:pt x="29215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92258" y="685337"/>
            <a:ext cx="15241583" cy="8916326"/>
          </a:xfrm>
          <a:custGeom>
            <a:avLst/>
            <a:gdLst/>
            <a:ahLst/>
            <a:cxnLst/>
            <a:rect r="r" b="b" t="t" l="l"/>
            <a:pathLst>
              <a:path h="8916326" w="15241583">
                <a:moveTo>
                  <a:pt x="0" y="0"/>
                </a:moveTo>
                <a:lnTo>
                  <a:pt x="15241583" y="0"/>
                </a:lnTo>
                <a:lnTo>
                  <a:pt x="15241583" y="8916326"/>
                </a:lnTo>
                <a:lnTo>
                  <a:pt x="0" y="89163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972800" y="-232040"/>
            <a:ext cx="7315200" cy="2148840"/>
          </a:xfrm>
          <a:custGeom>
            <a:avLst/>
            <a:gdLst/>
            <a:ahLst/>
            <a:cxnLst/>
            <a:rect r="r" b="b" t="t" l="l"/>
            <a:pathLst>
              <a:path h="2148840" w="7315200">
                <a:moveTo>
                  <a:pt x="0" y="0"/>
                </a:moveTo>
                <a:lnTo>
                  <a:pt x="7315200" y="0"/>
                </a:lnTo>
                <a:lnTo>
                  <a:pt x="7315200" y="2148840"/>
                </a:lnTo>
                <a:lnTo>
                  <a:pt x="0" y="214884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032520" y="-232040"/>
            <a:ext cx="7315200" cy="2148840"/>
          </a:xfrm>
          <a:custGeom>
            <a:avLst/>
            <a:gdLst/>
            <a:ahLst/>
            <a:cxnLst/>
            <a:rect r="r" b="b" t="t" l="l"/>
            <a:pathLst>
              <a:path h="2148840" w="7315200">
                <a:moveTo>
                  <a:pt x="0" y="0"/>
                </a:moveTo>
                <a:lnTo>
                  <a:pt x="7315200" y="0"/>
                </a:lnTo>
                <a:lnTo>
                  <a:pt x="7315200" y="2148840"/>
                </a:lnTo>
                <a:lnTo>
                  <a:pt x="0" y="214884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6275741" y="2219864"/>
            <a:ext cx="2340293" cy="4114800"/>
          </a:xfrm>
          <a:custGeom>
            <a:avLst/>
            <a:gdLst/>
            <a:ahLst/>
            <a:cxnLst/>
            <a:rect r="r" b="b" t="t" l="l"/>
            <a:pathLst>
              <a:path h="4114800" w="2340293">
                <a:moveTo>
                  <a:pt x="0" y="0"/>
                </a:moveTo>
                <a:lnTo>
                  <a:pt x="2340292" y="0"/>
                </a:lnTo>
                <a:lnTo>
                  <a:pt x="234029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489454" y="4648610"/>
            <a:ext cx="1888309" cy="1590900"/>
          </a:xfrm>
          <a:custGeom>
            <a:avLst/>
            <a:gdLst/>
            <a:ahLst/>
            <a:cxnLst/>
            <a:rect r="r" b="b" t="t" l="l"/>
            <a:pathLst>
              <a:path h="1590900" w="1888309">
                <a:moveTo>
                  <a:pt x="0" y="0"/>
                </a:moveTo>
                <a:lnTo>
                  <a:pt x="1888309" y="0"/>
                </a:lnTo>
                <a:lnTo>
                  <a:pt x="1888309" y="1590900"/>
                </a:lnTo>
                <a:lnTo>
                  <a:pt x="0" y="15909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511072" y="8158953"/>
            <a:ext cx="2352802" cy="1412373"/>
          </a:xfrm>
          <a:custGeom>
            <a:avLst/>
            <a:gdLst/>
            <a:ahLst/>
            <a:cxnLst/>
            <a:rect r="r" b="b" t="t" l="l"/>
            <a:pathLst>
              <a:path h="1412373" w="2352802">
                <a:moveTo>
                  <a:pt x="0" y="0"/>
                </a:moveTo>
                <a:lnTo>
                  <a:pt x="2352802" y="0"/>
                </a:lnTo>
                <a:lnTo>
                  <a:pt x="2352802" y="1412373"/>
                </a:lnTo>
                <a:lnTo>
                  <a:pt x="0" y="141237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-14735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144000" y="3958350"/>
            <a:ext cx="1903376" cy="1758244"/>
          </a:xfrm>
          <a:custGeom>
            <a:avLst/>
            <a:gdLst/>
            <a:ahLst/>
            <a:cxnLst/>
            <a:rect r="r" b="b" t="t" l="l"/>
            <a:pathLst>
              <a:path h="1758244" w="1903376">
                <a:moveTo>
                  <a:pt x="0" y="0"/>
                </a:moveTo>
                <a:lnTo>
                  <a:pt x="1903376" y="0"/>
                </a:lnTo>
                <a:lnTo>
                  <a:pt x="1903376" y="1758244"/>
                </a:lnTo>
                <a:lnTo>
                  <a:pt x="0" y="175824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796033" y="7552796"/>
            <a:ext cx="1607254" cy="2018530"/>
          </a:xfrm>
          <a:custGeom>
            <a:avLst/>
            <a:gdLst/>
            <a:ahLst/>
            <a:cxnLst/>
            <a:rect r="r" b="b" t="t" l="l"/>
            <a:pathLst>
              <a:path h="2018530" w="1607254">
                <a:moveTo>
                  <a:pt x="0" y="0"/>
                </a:moveTo>
                <a:lnTo>
                  <a:pt x="1607254" y="0"/>
                </a:lnTo>
                <a:lnTo>
                  <a:pt x="1607254" y="2018530"/>
                </a:lnTo>
                <a:lnTo>
                  <a:pt x="0" y="201853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3600227" y="1812025"/>
            <a:ext cx="11087546" cy="19613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47"/>
              </a:lnSpc>
            </a:pPr>
            <a:r>
              <a:rPr lang="en-US" sz="5319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 </a:t>
            </a:r>
            <a:r>
              <a:rPr lang="en-US" sz="5319">
                <a:solidFill>
                  <a:srgbClr val="FEF4E4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Co czeka nas we wrześniu w przedszkolu?</a:t>
            </a:r>
          </a:p>
          <a:p>
            <a:pPr algn="ctr">
              <a:lnSpc>
                <a:spcPts val="8395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2784655" y="3919897"/>
            <a:ext cx="5805636" cy="1739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EF4E4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16 IX DZIEŃ KROPKI</a:t>
            </a:r>
          </a:p>
          <a:p>
            <a:pPr algn="ctr">
              <a:lnSpc>
                <a:spcPts val="7000"/>
              </a:lnSpc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2188276" y="6239414"/>
            <a:ext cx="7614517" cy="2625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EF4E4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20 IX </a:t>
            </a: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EF4E4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DZIEŃ PRZDSZKOLAKA</a:t>
            </a:r>
          </a:p>
          <a:p>
            <a:pPr algn="ctr">
              <a:lnSpc>
                <a:spcPts val="7000"/>
              </a:lnSpc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9566060" y="5928995"/>
            <a:ext cx="6837228" cy="2661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EF4E4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30 IX </a:t>
            </a: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EF4E4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DZIEŃ CHŁOPAKA</a:t>
            </a:r>
          </a:p>
          <a:p>
            <a:pPr algn="ctr">
              <a:lnSpc>
                <a:spcPts val="7279"/>
              </a:lnSpc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9144000" y="3081522"/>
            <a:ext cx="6806278" cy="2699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EF4E4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23 IX 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EF4E4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POWITANIE JESIENI</a:t>
            </a:r>
          </a:p>
          <a:p>
            <a:pPr algn="ctr">
              <a:lnSpc>
                <a:spcPts val="7279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5D39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123874">
            <a:off x="14938289" y="-349081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20499" y="31442"/>
            <a:ext cx="17530869" cy="10255558"/>
          </a:xfrm>
          <a:custGeom>
            <a:avLst/>
            <a:gdLst/>
            <a:ahLst/>
            <a:cxnLst/>
            <a:rect r="r" b="b" t="t" l="l"/>
            <a:pathLst>
              <a:path h="10255558" w="17530869">
                <a:moveTo>
                  <a:pt x="0" y="0"/>
                </a:moveTo>
                <a:lnTo>
                  <a:pt x="17530869" y="0"/>
                </a:lnTo>
                <a:lnTo>
                  <a:pt x="17530869" y="10255558"/>
                </a:lnTo>
                <a:lnTo>
                  <a:pt x="0" y="102555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217060" y="1410662"/>
            <a:ext cx="11853879" cy="8383752"/>
          </a:xfrm>
          <a:custGeom>
            <a:avLst/>
            <a:gdLst/>
            <a:ahLst/>
            <a:cxnLst/>
            <a:rect r="r" b="b" t="t" l="l"/>
            <a:pathLst>
              <a:path h="8383752" w="11853879">
                <a:moveTo>
                  <a:pt x="0" y="0"/>
                </a:moveTo>
                <a:lnTo>
                  <a:pt x="11853880" y="0"/>
                </a:lnTo>
                <a:lnTo>
                  <a:pt x="11853880" y="8383752"/>
                </a:lnTo>
                <a:lnTo>
                  <a:pt x="0" y="83837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-35233"/>
            <a:ext cx="15806478" cy="1445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EF4E4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Kącik logopedyczny</a:t>
            </a:r>
          </a:p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EF4E4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ZAPRSZAMY DO WSPÓLNEJ ZABAWY Z DZIECKIEM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5D39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123874">
            <a:off x="14938289" y="-349081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1692" y="0"/>
            <a:ext cx="17407004" cy="10183097"/>
          </a:xfrm>
          <a:custGeom>
            <a:avLst/>
            <a:gdLst/>
            <a:ahLst/>
            <a:cxnLst/>
            <a:rect r="r" b="b" t="t" l="l"/>
            <a:pathLst>
              <a:path h="10183097" w="17407004">
                <a:moveTo>
                  <a:pt x="0" y="0"/>
                </a:moveTo>
                <a:lnTo>
                  <a:pt x="17407004" y="0"/>
                </a:lnTo>
                <a:lnTo>
                  <a:pt x="17407004" y="10183097"/>
                </a:lnTo>
                <a:lnTo>
                  <a:pt x="0" y="101830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020164" y="1708319"/>
            <a:ext cx="11982582" cy="8474778"/>
          </a:xfrm>
          <a:custGeom>
            <a:avLst/>
            <a:gdLst/>
            <a:ahLst/>
            <a:cxnLst/>
            <a:rect r="r" b="b" t="t" l="l"/>
            <a:pathLst>
              <a:path h="8474778" w="11982582">
                <a:moveTo>
                  <a:pt x="0" y="0"/>
                </a:moveTo>
                <a:lnTo>
                  <a:pt x="11982582" y="0"/>
                </a:lnTo>
                <a:lnTo>
                  <a:pt x="11982582" y="8474778"/>
                </a:lnTo>
                <a:lnTo>
                  <a:pt x="0" y="84747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272415"/>
            <a:ext cx="15806478" cy="1445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EF4E4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Kącik logopedyczny</a:t>
            </a:r>
          </a:p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EF4E4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ZAPRSZAMY DO WSPÓLNEJ ZABAWY Z DZIECKIEM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B5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30177" y="242134"/>
            <a:ext cx="17170712" cy="10044866"/>
          </a:xfrm>
          <a:custGeom>
            <a:avLst/>
            <a:gdLst/>
            <a:ahLst/>
            <a:cxnLst/>
            <a:rect r="r" b="b" t="t" l="l"/>
            <a:pathLst>
              <a:path h="10044866" w="17170712">
                <a:moveTo>
                  <a:pt x="0" y="0"/>
                </a:moveTo>
                <a:lnTo>
                  <a:pt x="17170711" y="0"/>
                </a:lnTo>
                <a:lnTo>
                  <a:pt x="17170711" y="10044866"/>
                </a:lnTo>
                <a:lnTo>
                  <a:pt x="0" y="100448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3981650">
            <a:off x="297076" y="3276708"/>
            <a:ext cx="2927731" cy="750564"/>
          </a:xfrm>
          <a:custGeom>
            <a:avLst/>
            <a:gdLst/>
            <a:ahLst/>
            <a:cxnLst/>
            <a:rect r="r" b="b" t="t" l="l"/>
            <a:pathLst>
              <a:path h="750564" w="2927731">
                <a:moveTo>
                  <a:pt x="0" y="0"/>
                </a:moveTo>
                <a:lnTo>
                  <a:pt x="2927732" y="0"/>
                </a:lnTo>
                <a:lnTo>
                  <a:pt x="2927732" y="750564"/>
                </a:lnTo>
                <a:lnTo>
                  <a:pt x="0" y="7505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814579">
            <a:off x="16406575" y="2583934"/>
            <a:ext cx="966670" cy="1385907"/>
          </a:xfrm>
          <a:custGeom>
            <a:avLst/>
            <a:gdLst/>
            <a:ahLst/>
            <a:cxnLst/>
            <a:rect r="r" b="b" t="t" l="l"/>
            <a:pathLst>
              <a:path h="1385907" w="966670">
                <a:moveTo>
                  <a:pt x="0" y="0"/>
                </a:moveTo>
                <a:lnTo>
                  <a:pt x="966670" y="0"/>
                </a:lnTo>
                <a:lnTo>
                  <a:pt x="966670" y="1385907"/>
                </a:lnTo>
                <a:lnTo>
                  <a:pt x="0" y="13859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3060" y="-180476"/>
            <a:ext cx="7315200" cy="2075688"/>
          </a:xfrm>
          <a:custGeom>
            <a:avLst/>
            <a:gdLst/>
            <a:ahLst/>
            <a:cxnLst/>
            <a:rect r="r" b="b" t="t" l="l"/>
            <a:pathLst>
              <a:path h="2075688" w="7315200">
                <a:moveTo>
                  <a:pt x="0" y="0"/>
                </a:moveTo>
                <a:lnTo>
                  <a:pt x="7315200" y="0"/>
                </a:lnTo>
                <a:lnTo>
                  <a:pt x="7315200" y="2075688"/>
                </a:lnTo>
                <a:lnTo>
                  <a:pt x="0" y="20756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448260" y="-180476"/>
            <a:ext cx="7315200" cy="2075688"/>
          </a:xfrm>
          <a:custGeom>
            <a:avLst/>
            <a:gdLst/>
            <a:ahLst/>
            <a:cxnLst/>
            <a:rect r="r" b="b" t="t" l="l"/>
            <a:pathLst>
              <a:path h="2075688" w="7315200">
                <a:moveTo>
                  <a:pt x="0" y="0"/>
                </a:moveTo>
                <a:lnTo>
                  <a:pt x="7315200" y="0"/>
                </a:lnTo>
                <a:lnTo>
                  <a:pt x="7315200" y="2075688"/>
                </a:lnTo>
                <a:lnTo>
                  <a:pt x="0" y="20756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548697" y="0"/>
            <a:ext cx="7315200" cy="2075688"/>
          </a:xfrm>
          <a:custGeom>
            <a:avLst/>
            <a:gdLst/>
            <a:ahLst/>
            <a:cxnLst/>
            <a:rect r="r" b="b" t="t" l="l"/>
            <a:pathLst>
              <a:path h="2075688" w="7315200">
                <a:moveTo>
                  <a:pt x="0" y="0"/>
                </a:moveTo>
                <a:lnTo>
                  <a:pt x="7315200" y="0"/>
                </a:lnTo>
                <a:lnTo>
                  <a:pt x="7315200" y="2075688"/>
                </a:lnTo>
                <a:lnTo>
                  <a:pt x="0" y="20756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9488897">
            <a:off x="15911386" y="8191810"/>
            <a:ext cx="1299969" cy="1922321"/>
          </a:xfrm>
          <a:custGeom>
            <a:avLst/>
            <a:gdLst/>
            <a:ahLst/>
            <a:cxnLst/>
            <a:rect r="r" b="b" t="t" l="l"/>
            <a:pathLst>
              <a:path h="1922321" w="1299969">
                <a:moveTo>
                  <a:pt x="0" y="0"/>
                </a:moveTo>
                <a:lnTo>
                  <a:pt x="1299970" y="0"/>
                </a:lnTo>
                <a:lnTo>
                  <a:pt x="1299970" y="1922321"/>
                </a:lnTo>
                <a:lnTo>
                  <a:pt x="0" y="19223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3060" y="7564368"/>
            <a:ext cx="3255764" cy="2722632"/>
          </a:xfrm>
          <a:custGeom>
            <a:avLst/>
            <a:gdLst/>
            <a:ahLst/>
            <a:cxnLst/>
            <a:rect r="r" b="b" t="t" l="l"/>
            <a:pathLst>
              <a:path h="2722632" w="3255764">
                <a:moveTo>
                  <a:pt x="0" y="0"/>
                </a:moveTo>
                <a:lnTo>
                  <a:pt x="3255764" y="0"/>
                </a:lnTo>
                <a:lnTo>
                  <a:pt x="3255764" y="2722632"/>
                </a:lnTo>
                <a:lnTo>
                  <a:pt x="0" y="272263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623689" y="2160480"/>
            <a:ext cx="9044668" cy="7567603"/>
          </a:xfrm>
          <a:custGeom>
            <a:avLst/>
            <a:gdLst/>
            <a:ahLst/>
            <a:cxnLst/>
            <a:rect r="r" b="b" t="t" l="l"/>
            <a:pathLst>
              <a:path h="7567603" w="9044668">
                <a:moveTo>
                  <a:pt x="0" y="0"/>
                </a:moveTo>
                <a:lnTo>
                  <a:pt x="9044668" y="0"/>
                </a:lnTo>
                <a:lnTo>
                  <a:pt x="9044668" y="7567603"/>
                </a:lnTo>
                <a:lnTo>
                  <a:pt x="0" y="756760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5505299" y="1056834"/>
            <a:ext cx="7820466" cy="10188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20"/>
              </a:lnSpc>
            </a:pPr>
            <a:r>
              <a:rPr lang="en-US" sz="5943">
                <a:solidFill>
                  <a:srgbClr val="FEF4E4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Wskazówki dla Rodziców: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7471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677674" y="6314841"/>
            <a:ext cx="3163253" cy="4114800"/>
          </a:xfrm>
          <a:custGeom>
            <a:avLst/>
            <a:gdLst/>
            <a:ahLst/>
            <a:cxnLst/>
            <a:rect r="r" b="b" t="t" l="l"/>
            <a:pathLst>
              <a:path h="4114800" w="3163253">
                <a:moveTo>
                  <a:pt x="0" y="0"/>
                </a:moveTo>
                <a:lnTo>
                  <a:pt x="3163252" y="0"/>
                </a:lnTo>
                <a:lnTo>
                  <a:pt x="31632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226874">
            <a:off x="-713096" y="-947314"/>
            <a:ext cx="4472609" cy="4114800"/>
          </a:xfrm>
          <a:custGeom>
            <a:avLst/>
            <a:gdLst/>
            <a:ahLst/>
            <a:cxnLst/>
            <a:rect r="r" b="b" t="t" l="l"/>
            <a:pathLst>
              <a:path h="4114800" w="4472609">
                <a:moveTo>
                  <a:pt x="0" y="0"/>
                </a:moveTo>
                <a:lnTo>
                  <a:pt x="4472609" y="0"/>
                </a:lnTo>
                <a:lnTo>
                  <a:pt x="44726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04849" y="206597"/>
            <a:ext cx="16721586" cy="9782128"/>
          </a:xfrm>
          <a:custGeom>
            <a:avLst/>
            <a:gdLst/>
            <a:ahLst/>
            <a:cxnLst/>
            <a:rect r="r" b="b" t="t" l="l"/>
            <a:pathLst>
              <a:path h="9782128" w="16721586">
                <a:moveTo>
                  <a:pt x="0" y="0"/>
                </a:moveTo>
                <a:lnTo>
                  <a:pt x="16721586" y="0"/>
                </a:lnTo>
                <a:lnTo>
                  <a:pt x="16721586" y="9782127"/>
                </a:lnTo>
                <a:lnTo>
                  <a:pt x="0" y="97821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588627" y="0"/>
            <a:ext cx="2699373" cy="2645385"/>
          </a:xfrm>
          <a:custGeom>
            <a:avLst/>
            <a:gdLst/>
            <a:ahLst/>
            <a:cxnLst/>
            <a:rect r="r" b="b" t="t" l="l"/>
            <a:pathLst>
              <a:path h="2645385" w="2699373">
                <a:moveTo>
                  <a:pt x="0" y="0"/>
                </a:moveTo>
                <a:lnTo>
                  <a:pt x="2699373" y="0"/>
                </a:lnTo>
                <a:lnTo>
                  <a:pt x="2699373" y="2645385"/>
                </a:lnTo>
                <a:lnTo>
                  <a:pt x="0" y="26453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861634" y="2196651"/>
            <a:ext cx="5548145" cy="7499187"/>
          </a:xfrm>
          <a:custGeom>
            <a:avLst/>
            <a:gdLst/>
            <a:ahLst/>
            <a:cxnLst/>
            <a:rect r="r" b="b" t="t" l="l"/>
            <a:pathLst>
              <a:path h="7499187" w="5548145">
                <a:moveTo>
                  <a:pt x="0" y="0"/>
                </a:moveTo>
                <a:lnTo>
                  <a:pt x="5548145" y="0"/>
                </a:lnTo>
                <a:lnTo>
                  <a:pt x="5548145" y="7499188"/>
                </a:lnTo>
                <a:lnTo>
                  <a:pt x="0" y="749918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980713" y="2196651"/>
            <a:ext cx="5696961" cy="7458153"/>
          </a:xfrm>
          <a:custGeom>
            <a:avLst/>
            <a:gdLst/>
            <a:ahLst/>
            <a:cxnLst/>
            <a:rect r="r" b="b" t="t" l="l"/>
            <a:pathLst>
              <a:path h="7458153" w="5696961">
                <a:moveTo>
                  <a:pt x="0" y="0"/>
                </a:moveTo>
                <a:lnTo>
                  <a:pt x="5696961" y="0"/>
                </a:lnTo>
                <a:lnTo>
                  <a:pt x="5696961" y="7458153"/>
                </a:lnTo>
                <a:lnTo>
                  <a:pt x="0" y="745815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258721" y="708648"/>
            <a:ext cx="8208466" cy="1242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EF4E4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KĄCIK PRZEDSZKOLAKA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EF4E4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ZAPRASZAMY DO WSPÓLNEJ ZABAWY!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7471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677674" y="6314841"/>
            <a:ext cx="3163253" cy="4114800"/>
          </a:xfrm>
          <a:custGeom>
            <a:avLst/>
            <a:gdLst/>
            <a:ahLst/>
            <a:cxnLst/>
            <a:rect r="r" b="b" t="t" l="l"/>
            <a:pathLst>
              <a:path h="4114800" w="3163253">
                <a:moveTo>
                  <a:pt x="0" y="0"/>
                </a:moveTo>
                <a:lnTo>
                  <a:pt x="3163252" y="0"/>
                </a:lnTo>
                <a:lnTo>
                  <a:pt x="31632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226874">
            <a:off x="-713096" y="-947314"/>
            <a:ext cx="4472609" cy="4114800"/>
          </a:xfrm>
          <a:custGeom>
            <a:avLst/>
            <a:gdLst/>
            <a:ahLst/>
            <a:cxnLst/>
            <a:rect r="r" b="b" t="t" l="l"/>
            <a:pathLst>
              <a:path h="4114800" w="4472609">
                <a:moveTo>
                  <a:pt x="0" y="0"/>
                </a:moveTo>
                <a:lnTo>
                  <a:pt x="4472609" y="0"/>
                </a:lnTo>
                <a:lnTo>
                  <a:pt x="44726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04849" y="206597"/>
            <a:ext cx="16721586" cy="9782128"/>
          </a:xfrm>
          <a:custGeom>
            <a:avLst/>
            <a:gdLst/>
            <a:ahLst/>
            <a:cxnLst/>
            <a:rect r="r" b="b" t="t" l="l"/>
            <a:pathLst>
              <a:path h="9782128" w="16721586">
                <a:moveTo>
                  <a:pt x="0" y="0"/>
                </a:moveTo>
                <a:lnTo>
                  <a:pt x="16721586" y="0"/>
                </a:lnTo>
                <a:lnTo>
                  <a:pt x="16721586" y="9782127"/>
                </a:lnTo>
                <a:lnTo>
                  <a:pt x="0" y="97821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588627" y="0"/>
            <a:ext cx="2699373" cy="2645385"/>
          </a:xfrm>
          <a:custGeom>
            <a:avLst/>
            <a:gdLst/>
            <a:ahLst/>
            <a:cxnLst/>
            <a:rect r="r" b="b" t="t" l="l"/>
            <a:pathLst>
              <a:path h="2645385" w="2699373">
                <a:moveTo>
                  <a:pt x="0" y="0"/>
                </a:moveTo>
                <a:lnTo>
                  <a:pt x="2699373" y="0"/>
                </a:lnTo>
                <a:lnTo>
                  <a:pt x="2699373" y="2645385"/>
                </a:lnTo>
                <a:lnTo>
                  <a:pt x="0" y="26453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600858" y="2167855"/>
            <a:ext cx="5543142" cy="7490391"/>
          </a:xfrm>
          <a:custGeom>
            <a:avLst/>
            <a:gdLst/>
            <a:ahLst/>
            <a:cxnLst/>
            <a:rect r="r" b="b" t="t" l="l"/>
            <a:pathLst>
              <a:path h="7490391" w="5543142">
                <a:moveTo>
                  <a:pt x="0" y="0"/>
                </a:moveTo>
                <a:lnTo>
                  <a:pt x="5543142" y="0"/>
                </a:lnTo>
                <a:lnTo>
                  <a:pt x="5543142" y="7490391"/>
                </a:lnTo>
                <a:lnTo>
                  <a:pt x="0" y="749039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125810" y="2167855"/>
            <a:ext cx="5551864" cy="7497318"/>
          </a:xfrm>
          <a:custGeom>
            <a:avLst/>
            <a:gdLst/>
            <a:ahLst/>
            <a:cxnLst/>
            <a:rect r="r" b="b" t="t" l="l"/>
            <a:pathLst>
              <a:path h="7497318" w="5551864">
                <a:moveTo>
                  <a:pt x="0" y="0"/>
                </a:moveTo>
                <a:lnTo>
                  <a:pt x="5551864" y="0"/>
                </a:lnTo>
                <a:lnTo>
                  <a:pt x="5551864" y="7497318"/>
                </a:lnTo>
                <a:lnTo>
                  <a:pt x="0" y="749731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258721" y="708648"/>
            <a:ext cx="8208466" cy="1242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EF4E4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KĄCIK PRZEDSZKOLAKA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EF4E4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ZAPRASZAMY DO WSPÓLNEJ ZABAWY!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E17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123874">
            <a:off x="14938289" y="-349081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909188">
            <a:off x="-1028700" y="2872568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23208" y="685337"/>
            <a:ext cx="15241583" cy="8916326"/>
          </a:xfrm>
          <a:custGeom>
            <a:avLst/>
            <a:gdLst/>
            <a:ahLst/>
            <a:cxnLst/>
            <a:rect r="r" b="b" t="t" l="l"/>
            <a:pathLst>
              <a:path h="8916326" w="15241583">
                <a:moveTo>
                  <a:pt x="0" y="0"/>
                </a:moveTo>
                <a:lnTo>
                  <a:pt x="15241584" y="0"/>
                </a:lnTo>
                <a:lnTo>
                  <a:pt x="15241584" y="8916326"/>
                </a:lnTo>
                <a:lnTo>
                  <a:pt x="0" y="89163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818065" y="3136011"/>
            <a:ext cx="14441235" cy="8488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46"/>
              </a:lnSpc>
            </a:pPr>
            <a:r>
              <a:rPr lang="en-US" sz="496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Zapraszamy na kolejny numer gazetki </a:t>
            </a:r>
          </a:p>
          <a:p>
            <a:pPr algn="ctr">
              <a:lnSpc>
                <a:spcPts val="6946"/>
              </a:lnSpc>
            </a:pPr>
            <a:r>
              <a:rPr lang="en-US" sz="496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w październiku</a:t>
            </a:r>
          </a:p>
          <a:p>
            <a:pPr algn="l">
              <a:lnSpc>
                <a:spcPts val="6946"/>
              </a:lnSpc>
            </a:pPr>
          </a:p>
          <a:p>
            <a:pPr algn="l">
              <a:lnSpc>
                <a:spcPts val="6946"/>
              </a:lnSpc>
            </a:pPr>
            <a:r>
              <a:rPr lang="en-US" sz="496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                            Opracowała: Sonia Peplińska</a:t>
            </a:r>
          </a:p>
          <a:p>
            <a:pPr algn="ctr">
              <a:lnSpc>
                <a:spcPts val="20164"/>
              </a:lnSpc>
            </a:pPr>
          </a:p>
          <a:p>
            <a:pPr algn="ctr">
              <a:lnSpc>
                <a:spcPts val="20164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943395" y="4929968"/>
            <a:ext cx="5249130" cy="4146812"/>
          </a:xfrm>
          <a:custGeom>
            <a:avLst/>
            <a:gdLst/>
            <a:ahLst/>
            <a:cxnLst/>
            <a:rect r="r" b="b" t="t" l="l"/>
            <a:pathLst>
              <a:path h="4146812" w="5249130">
                <a:moveTo>
                  <a:pt x="0" y="0"/>
                </a:moveTo>
                <a:lnTo>
                  <a:pt x="5249130" y="0"/>
                </a:lnTo>
                <a:lnTo>
                  <a:pt x="5249130" y="4146812"/>
                </a:lnTo>
                <a:lnTo>
                  <a:pt x="0" y="41468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144000" y="1028700"/>
            <a:ext cx="7315200" cy="2231136"/>
          </a:xfrm>
          <a:custGeom>
            <a:avLst/>
            <a:gdLst/>
            <a:ahLst/>
            <a:cxnLst/>
            <a:rect r="r" b="b" t="t" l="l"/>
            <a:pathLst>
              <a:path h="2231136" w="7315200">
                <a:moveTo>
                  <a:pt x="0" y="0"/>
                </a:moveTo>
                <a:lnTo>
                  <a:pt x="7315200" y="0"/>
                </a:lnTo>
                <a:lnTo>
                  <a:pt x="7315200" y="2231136"/>
                </a:lnTo>
                <a:lnTo>
                  <a:pt x="0" y="223113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943395" y="1028700"/>
            <a:ext cx="7315200" cy="2231136"/>
          </a:xfrm>
          <a:custGeom>
            <a:avLst/>
            <a:gdLst/>
            <a:ahLst/>
            <a:cxnLst/>
            <a:rect r="r" b="b" t="t" l="l"/>
            <a:pathLst>
              <a:path h="2231136" w="7315200">
                <a:moveTo>
                  <a:pt x="0" y="0"/>
                </a:moveTo>
                <a:lnTo>
                  <a:pt x="7315200" y="0"/>
                </a:lnTo>
                <a:lnTo>
                  <a:pt x="7315200" y="2231136"/>
                </a:lnTo>
                <a:lnTo>
                  <a:pt x="0" y="223113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DAGQZOO5cW4</dc:identifier>
  <dcterms:modified xsi:type="dcterms:W3CDTF">2011-08-01T06:04:30Z</dcterms:modified>
  <cp:revision>1</cp:revision>
  <dc:title>Gazetka “Niezapominajka” dla Rodziówi Dzieci</dc:title>
</cp:coreProperties>
</file>