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Findel" charset="1" panose="00000000000000000000"/>
      <p:regular r:id="rId10"/>
    </p:embeddedFont>
    <p:embeddedFont>
      <p:font typeface="Open Sans" charset="1" panose="020B0606030504020204"/>
      <p:regular r:id="rId11"/>
    </p:embeddedFont>
    <p:embeddedFont>
      <p:font typeface="Open Sans Bold" charset="1" panose="020B0806030504020204"/>
      <p:regular r:id="rId12"/>
    </p:embeddedFont>
    <p:embeddedFont>
      <p:font typeface="Open Sans Italics" charset="1" panose="020B0606030504020204"/>
      <p:regular r:id="rId13"/>
    </p:embeddedFont>
    <p:embeddedFont>
      <p:font typeface="Open Sans Bold Italics" charset="1" panose="020B0806030504020204"/>
      <p:regular r:id="rId14"/>
    </p:embeddedFont>
    <p:embeddedFont>
      <p:font typeface="Open Sans Light" charset="1" panose="020B0306030504020204"/>
      <p:regular r:id="rId15"/>
    </p:embeddedFont>
    <p:embeddedFont>
      <p:font typeface="Open Sans Light Italics" charset="1" panose="020B0306030504020204"/>
      <p:regular r:id="rId16"/>
    </p:embeddedFont>
    <p:embeddedFont>
      <p:font typeface="Open Sans Ultra-Bold" charset="1" panose="00000000000000000000"/>
      <p:regular r:id="rId17"/>
    </p:embeddedFont>
    <p:embeddedFont>
      <p:font typeface="Open Sans Ultra-Bold Italics" charset="1" panose="000000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slides/slide1.xml" Type="http://schemas.openxmlformats.org/officeDocument/2006/relationships/slide"/><Relationship Id="rId2" Target="presProps.xml" Type="http://schemas.openxmlformats.org/officeDocument/2006/relationships/presProps"/><Relationship Id="rId20" Target="slides/slide2.xml" Type="http://schemas.openxmlformats.org/officeDocument/2006/relationships/slide"/><Relationship Id="rId21" Target="slides/slide3.xml" Type="http://schemas.openxmlformats.org/officeDocument/2006/relationships/slide"/><Relationship Id="rId22" Target="slides/slide4.xml" Type="http://schemas.openxmlformats.org/officeDocument/2006/relationships/slide"/><Relationship Id="rId23" Target="slides/slide5.xml" Type="http://schemas.openxmlformats.org/officeDocument/2006/relationships/slide"/><Relationship Id="rId24" Target="slides/slide6.xml" Type="http://schemas.openxmlformats.org/officeDocument/2006/relationships/slide"/><Relationship Id="rId25" Target="slides/slide7.xml" Type="http://schemas.openxmlformats.org/officeDocument/2006/relationships/slide"/><Relationship Id="rId26" Target="slides/slide8.xml" Type="http://schemas.openxmlformats.org/officeDocument/2006/relationships/slide"/><Relationship Id="rId27" Target="slides/slide9.xml" Type="http://schemas.openxmlformats.org/officeDocument/2006/relationships/slide"/><Relationship Id="rId28" Target="slides/slide10.xml" Type="http://schemas.openxmlformats.org/officeDocument/2006/relationships/slide"/><Relationship Id="rId29" Target="slides/slide11.xml" Type="http://schemas.openxmlformats.org/officeDocument/2006/relationships/slide"/><Relationship Id="rId3" Target="viewProps.xml" Type="http://schemas.openxmlformats.org/officeDocument/2006/relationships/viewProps"/><Relationship Id="rId30" Target="slides/slide12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jpeg" Type="http://schemas.openxmlformats.org/officeDocument/2006/relationships/image"/><Relationship Id="rId2" Target="../media/image2.png" Type="http://schemas.openxmlformats.org/officeDocument/2006/relationships/image"/><Relationship Id="rId3" Target="../media/image5.pn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Relationship Id="rId7" Target="../media/image11.png" Type="http://schemas.openxmlformats.org/officeDocument/2006/relationships/image"/><Relationship Id="rId8" Target="../media/image36.png" Type="http://schemas.openxmlformats.org/officeDocument/2006/relationships/image"/><Relationship Id="rId9" Target="../media/image39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5.png" Type="http://schemas.openxmlformats.org/officeDocument/2006/relationships/image"/><Relationship Id="rId4" Target="../media/image42.png" Type="http://schemas.openxmlformats.org/officeDocument/2006/relationships/image"/><Relationship Id="rId5" Target="../media/image22.png" Type="http://schemas.openxmlformats.org/officeDocument/2006/relationships/image"/><Relationship Id="rId6" Target="../media/image4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png" Type="http://schemas.openxmlformats.org/officeDocument/2006/relationships/image"/><Relationship Id="rId12" Target="../media/image19.svg" Type="http://schemas.openxmlformats.org/officeDocument/2006/relationships/image"/><Relationship Id="rId13" Target="../media/image20.png" Type="http://schemas.openxmlformats.org/officeDocument/2006/relationships/image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2.png" Type="http://schemas.openxmlformats.org/officeDocument/2006/relationships/image"/><Relationship Id="rId5" Target="../media/image14.png" Type="http://schemas.openxmlformats.org/officeDocument/2006/relationships/image"/><Relationship Id="rId6" Target="../media/image44.png" Type="http://schemas.openxmlformats.org/officeDocument/2006/relationships/image"/><Relationship Id="rId7" Target="../media/image45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11" Target="../media/image20.png" Type="http://schemas.openxmlformats.org/officeDocument/2006/relationships/image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2.png" Type="http://schemas.openxmlformats.org/officeDocument/2006/relationships/image"/><Relationship Id="rId5" Target="../media/image14.pn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17.pn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png" Type="http://schemas.openxmlformats.org/officeDocument/2006/relationships/image"/><Relationship Id="rId11" Target="../media/image29.svg" Type="http://schemas.openxmlformats.org/officeDocument/2006/relationships/image"/><Relationship Id="rId2" Target="../media/image21.png" Type="http://schemas.openxmlformats.org/officeDocument/2006/relationships/image"/><Relationship Id="rId3" Target="../media/image22.png" Type="http://schemas.openxmlformats.org/officeDocument/2006/relationships/image"/><Relationship Id="rId4" Target="../media/image5.pn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Relationship Id="rId7" Target="../media/image25.pn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0.png" Type="http://schemas.openxmlformats.org/officeDocument/2006/relationships/image"/><Relationship Id="rId4" Target="../media/image12.pn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31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32.png" Type="http://schemas.openxmlformats.org/officeDocument/2006/relationships/image"/><Relationship Id="rId4" Target="../media/image5.pn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32.png" Type="http://schemas.openxmlformats.org/officeDocument/2006/relationships/image"/><Relationship Id="rId4" Target="../media/image5.pn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33.jpeg" Type="http://schemas.openxmlformats.org/officeDocument/2006/relationships/image"/><Relationship Id="rId8" Target="../media/image34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32.png" Type="http://schemas.openxmlformats.org/officeDocument/2006/relationships/image"/><Relationship Id="rId4" Target="../media/image5.pn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4.png" Type="http://schemas.openxmlformats.org/officeDocument/2006/relationships/image"/><Relationship Id="rId4" Target="../media/image35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jpeg" Type="http://schemas.openxmlformats.org/officeDocument/2006/relationships/image"/><Relationship Id="rId2" Target="../media/image2.png" Type="http://schemas.openxmlformats.org/officeDocument/2006/relationships/image"/><Relationship Id="rId3" Target="../media/image5.pn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Relationship Id="rId7" Target="../media/image11.png" Type="http://schemas.openxmlformats.org/officeDocument/2006/relationships/image"/><Relationship Id="rId8" Target="../media/image36.png" Type="http://schemas.openxmlformats.org/officeDocument/2006/relationships/image"/><Relationship Id="rId9" Target="../media/image3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712" r="0" b="-7571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452403" y="1140134"/>
            <a:ext cx="9789267" cy="5384097"/>
          </a:xfrm>
          <a:custGeom>
            <a:avLst/>
            <a:gdLst/>
            <a:ahLst/>
            <a:cxnLst/>
            <a:rect r="r" b="b" t="t" l="l"/>
            <a:pathLst>
              <a:path h="5384097" w="978926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42742" y="-3671350"/>
            <a:ext cx="6484239" cy="8229600"/>
          </a:xfrm>
          <a:custGeom>
            <a:avLst/>
            <a:gdLst/>
            <a:ahLst/>
            <a:cxnLst/>
            <a:rect r="r" b="b" t="t" l="l"/>
            <a:pathLst>
              <a:path h="8229600" w="6484239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779069" y="1028700"/>
            <a:ext cx="9789267" cy="5384097"/>
          </a:xfrm>
          <a:custGeom>
            <a:avLst/>
            <a:gdLst/>
            <a:ahLst/>
            <a:cxnLst/>
            <a:rect r="r" b="b" t="t" l="l"/>
            <a:pathLst>
              <a:path h="5384097" w="978926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591768" y="7456789"/>
            <a:ext cx="16230600" cy="5660422"/>
          </a:xfrm>
          <a:custGeom>
            <a:avLst/>
            <a:gdLst/>
            <a:ahLst/>
            <a:cxnLst/>
            <a:rect r="r" b="b" t="t" l="l"/>
            <a:pathLst>
              <a:path h="5660422" w="16230600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-2635824" y="7456789"/>
            <a:ext cx="11045070" cy="5246408"/>
          </a:xfrm>
          <a:custGeom>
            <a:avLst/>
            <a:gdLst/>
            <a:ahLst/>
            <a:cxnLst/>
            <a:rect r="r" b="b" t="t" l="l"/>
            <a:pathLst>
              <a:path h="5246408" w="11045070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362848" y="7309348"/>
            <a:ext cx="11045070" cy="5246408"/>
          </a:xfrm>
          <a:custGeom>
            <a:avLst/>
            <a:gdLst/>
            <a:ahLst/>
            <a:cxnLst/>
            <a:rect r="r" b="b" t="t" l="l"/>
            <a:pathLst>
              <a:path h="5246408" w="11045070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290297" y="6834558"/>
            <a:ext cx="4132729" cy="3832167"/>
          </a:xfrm>
          <a:custGeom>
            <a:avLst/>
            <a:gdLst/>
            <a:ahLst/>
            <a:cxnLst/>
            <a:rect r="r" b="b" t="t" l="l"/>
            <a:pathLst>
              <a:path h="3832167" w="4132729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2635824" y="-3832182"/>
            <a:ext cx="7329048" cy="7664364"/>
          </a:xfrm>
          <a:custGeom>
            <a:avLst/>
            <a:gdLst/>
            <a:ahLst/>
            <a:cxnLst/>
            <a:rect r="r" b="b" t="t" l="l"/>
            <a:pathLst>
              <a:path h="7664364" w="7329048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309450" y="-282618"/>
            <a:ext cx="7401497" cy="8229600"/>
          </a:xfrm>
          <a:custGeom>
            <a:avLst/>
            <a:gdLst/>
            <a:ahLst/>
            <a:cxnLst/>
            <a:rect r="r" b="b" t="t" l="l"/>
            <a:pathLst>
              <a:path h="8229600" w="7401497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693224" y="8360386"/>
            <a:ext cx="1586337" cy="3439214"/>
          </a:xfrm>
          <a:custGeom>
            <a:avLst/>
            <a:gdLst/>
            <a:ahLst/>
            <a:cxnLst/>
            <a:rect r="r" b="b" t="t" l="l"/>
            <a:pathLst>
              <a:path h="3439214" w="1586337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299909" y="8125088"/>
            <a:ext cx="2306788" cy="3909811"/>
          </a:xfrm>
          <a:custGeom>
            <a:avLst/>
            <a:gdLst/>
            <a:ahLst/>
            <a:cxnLst/>
            <a:rect r="r" b="b" t="t" l="l"/>
            <a:pathLst>
              <a:path h="3909811" w="2306788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855379" y="8360386"/>
            <a:ext cx="1586337" cy="3439214"/>
          </a:xfrm>
          <a:custGeom>
            <a:avLst/>
            <a:gdLst/>
            <a:ahLst/>
            <a:cxnLst/>
            <a:rect r="r" b="b" t="t" l="l"/>
            <a:pathLst>
              <a:path h="3439214" w="1586337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5777666" y="8133384"/>
            <a:ext cx="2123018" cy="3598336"/>
          </a:xfrm>
          <a:custGeom>
            <a:avLst/>
            <a:gdLst/>
            <a:ahLst/>
            <a:cxnLst/>
            <a:rect r="r" b="b" t="t" l="l"/>
            <a:pathLst>
              <a:path h="3598336" w="2123018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15565" y="2163861"/>
            <a:ext cx="17203900" cy="5292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46"/>
              </a:lnSpc>
            </a:pPr>
            <a:r>
              <a:rPr lang="en-US" sz="7462">
                <a:solidFill>
                  <a:srgbClr val="8C52FF"/>
                </a:solidFill>
                <a:latin typeface="Findel"/>
              </a:rPr>
              <a:t>GAZETKA </a:t>
            </a:r>
          </a:p>
          <a:p>
            <a:pPr algn="ctr">
              <a:lnSpc>
                <a:spcPts val="10446"/>
              </a:lnSpc>
            </a:pPr>
            <a:r>
              <a:rPr lang="en-US" sz="7462">
                <a:solidFill>
                  <a:srgbClr val="8C52FF"/>
                </a:solidFill>
                <a:latin typeface="Findel"/>
              </a:rPr>
              <a:t>“</a:t>
            </a:r>
            <a:r>
              <a:rPr lang="en-US" sz="7462">
                <a:solidFill>
                  <a:srgbClr val="8C52FF"/>
                </a:solidFill>
                <a:latin typeface="Findel"/>
              </a:rPr>
              <a:t>NIEZAPOMINAJKA”</a:t>
            </a:r>
          </a:p>
          <a:p>
            <a:pPr algn="ctr">
              <a:lnSpc>
                <a:spcPts val="10446"/>
              </a:lnSpc>
            </a:pPr>
            <a:r>
              <a:rPr lang="en-US" sz="7462">
                <a:solidFill>
                  <a:srgbClr val="8C52FF"/>
                </a:solidFill>
                <a:latin typeface="Findel"/>
              </a:rPr>
              <a:t>DLA DZIECI I RODZICóW </a:t>
            </a:r>
          </a:p>
          <a:p>
            <a:pPr algn="ctr">
              <a:lnSpc>
                <a:spcPts val="10446"/>
              </a:lnSpc>
            </a:pPr>
            <a:r>
              <a:rPr lang="en-US" sz="7462">
                <a:solidFill>
                  <a:srgbClr val="8C52FF"/>
                </a:solidFill>
                <a:latin typeface="Findel"/>
              </a:rPr>
              <a:t>PRZEDSZKOLA NR 28 W GDYNI </a:t>
            </a:r>
          </a:p>
        </p:txBody>
      </p:sp>
      <p:sp>
        <p:nvSpPr>
          <p:cNvPr name="Freeform 17" id="17"/>
          <p:cNvSpPr/>
          <p:nvPr/>
        </p:nvSpPr>
        <p:spPr>
          <a:xfrm flipH="true" flipV="false" rot="0">
            <a:off x="13886607" y="8487832"/>
            <a:ext cx="2123018" cy="3598336"/>
          </a:xfrm>
          <a:custGeom>
            <a:avLst/>
            <a:gdLst/>
            <a:ahLst/>
            <a:cxnLst/>
            <a:rect r="r" b="b" t="t" l="l"/>
            <a:pathLst>
              <a:path h="3598336" w="2123018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3886607" y="100934"/>
            <a:ext cx="3578324" cy="599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8C52FF"/>
                </a:solidFill>
                <a:latin typeface="Findel"/>
              </a:rPr>
              <a:t>NR 6, KWIECIEŃ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4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618651" y="0"/>
            <a:ext cx="9789267" cy="5384097"/>
          </a:xfrm>
          <a:custGeom>
            <a:avLst/>
            <a:gdLst/>
            <a:ahLst/>
            <a:cxnLst/>
            <a:rect r="r" b="b" t="t" l="l"/>
            <a:pathLst>
              <a:path h="5384097" w="978926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779069" y="1028700"/>
            <a:ext cx="9789267" cy="5384097"/>
          </a:xfrm>
          <a:custGeom>
            <a:avLst/>
            <a:gdLst/>
            <a:ahLst/>
            <a:cxnLst/>
            <a:rect r="r" b="b" t="t" l="l"/>
            <a:pathLst>
              <a:path h="5384097" w="978926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2635824" y="7456789"/>
            <a:ext cx="11045070" cy="5246408"/>
          </a:xfrm>
          <a:custGeom>
            <a:avLst/>
            <a:gdLst/>
            <a:ahLst/>
            <a:cxnLst/>
            <a:rect r="r" b="b" t="t" l="l"/>
            <a:pathLst>
              <a:path h="5246408" w="11045070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362848" y="7309348"/>
            <a:ext cx="11045070" cy="5246408"/>
          </a:xfrm>
          <a:custGeom>
            <a:avLst/>
            <a:gdLst/>
            <a:ahLst/>
            <a:cxnLst/>
            <a:rect r="r" b="b" t="t" l="l"/>
            <a:pathLst>
              <a:path h="5246408" w="11045070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635824" y="-3832182"/>
            <a:ext cx="7329048" cy="7664364"/>
          </a:xfrm>
          <a:custGeom>
            <a:avLst/>
            <a:gdLst/>
            <a:ahLst/>
            <a:cxnLst/>
            <a:rect r="r" b="b" t="t" l="l"/>
            <a:pathLst>
              <a:path h="7664364" w="7329048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309450" y="-282618"/>
            <a:ext cx="7401497" cy="8229600"/>
          </a:xfrm>
          <a:custGeom>
            <a:avLst/>
            <a:gdLst/>
            <a:ahLst/>
            <a:cxnLst/>
            <a:rect r="r" b="b" t="t" l="l"/>
            <a:pathLst>
              <a:path h="8229600" w="7401497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693224" y="8360386"/>
            <a:ext cx="1586337" cy="3439214"/>
          </a:xfrm>
          <a:custGeom>
            <a:avLst/>
            <a:gdLst/>
            <a:ahLst/>
            <a:cxnLst/>
            <a:rect r="r" b="b" t="t" l="l"/>
            <a:pathLst>
              <a:path h="3439214" w="1586337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99909" y="8125088"/>
            <a:ext cx="2306788" cy="3909811"/>
          </a:xfrm>
          <a:custGeom>
            <a:avLst/>
            <a:gdLst/>
            <a:ahLst/>
            <a:cxnLst/>
            <a:rect r="r" b="b" t="t" l="l"/>
            <a:pathLst>
              <a:path h="3909811" w="2306788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349136">
            <a:off x="1855379" y="8360386"/>
            <a:ext cx="1586337" cy="3439214"/>
          </a:xfrm>
          <a:custGeom>
            <a:avLst/>
            <a:gdLst/>
            <a:ahLst/>
            <a:cxnLst/>
            <a:rect r="r" b="b" t="t" l="l"/>
            <a:pathLst>
              <a:path h="3439214" w="1586337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5073190" y="8280825"/>
            <a:ext cx="2123018" cy="3598336"/>
          </a:xfrm>
          <a:custGeom>
            <a:avLst/>
            <a:gdLst/>
            <a:ahLst/>
            <a:cxnLst/>
            <a:rect r="r" b="b" t="t" l="l"/>
            <a:pathLst>
              <a:path h="3598336" w="2123018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553868" y="9116543"/>
            <a:ext cx="1586337" cy="3439214"/>
          </a:xfrm>
          <a:custGeom>
            <a:avLst/>
            <a:gdLst/>
            <a:ahLst/>
            <a:cxnLst/>
            <a:rect r="r" b="b" t="t" l="l"/>
            <a:pathLst>
              <a:path h="3439214" w="1586337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843993" y="8818338"/>
            <a:ext cx="2669292" cy="5080333"/>
          </a:xfrm>
          <a:custGeom>
            <a:avLst/>
            <a:gdLst/>
            <a:ahLst/>
            <a:cxnLst/>
            <a:rect r="r" b="b" t="t" l="l"/>
            <a:pathLst>
              <a:path h="5080333" w="2669292">
                <a:moveTo>
                  <a:pt x="0" y="0"/>
                </a:moveTo>
                <a:lnTo>
                  <a:pt x="2669292" y="0"/>
                </a:lnTo>
                <a:lnTo>
                  <a:pt x="2669292" y="5080333"/>
                </a:lnTo>
                <a:lnTo>
                  <a:pt x="0" y="50803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23601" y="1743312"/>
            <a:ext cx="8577390" cy="6800376"/>
          </a:xfrm>
          <a:custGeom>
            <a:avLst/>
            <a:gdLst/>
            <a:ahLst/>
            <a:cxnLst/>
            <a:rect r="r" b="b" t="t" l="l"/>
            <a:pathLst>
              <a:path h="6800376" w="8577390">
                <a:moveTo>
                  <a:pt x="0" y="0"/>
                </a:moveTo>
                <a:lnTo>
                  <a:pt x="8577390" y="0"/>
                </a:lnTo>
                <a:lnTo>
                  <a:pt x="8577390" y="6800376"/>
                </a:lnTo>
                <a:lnTo>
                  <a:pt x="0" y="68003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144000" y="1743312"/>
            <a:ext cx="9031843" cy="6786532"/>
          </a:xfrm>
          <a:custGeom>
            <a:avLst/>
            <a:gdLst/>
            <a:ahLst/>
            <a:cxnLst/>
            <a:rect r="r" b="b" t="t" l="l"/>
            <a:pathLst>
              <a:path h="6786532" w="9031843">
                <a:moveTo>
                  <a:pt x="0" y="0"/>
                </a:moveTo>
                <a:lnTo>
                  <a:pt x="9031843" y="0"/>
                </a:lnTo>
                <a:lnTo>
                  <a:pt x="9031843" y="6786532"/>
                </a:lnTo>
                <a:lnTo>
                  <a:pt x="0" y="6786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4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84672" y="4605622"/>
            <a:ext cx="4189683" cy="6322232"/>
          </a:xfrm>
          <a:custGeom>
            <a:avLst/>
            <a:gdLst/>
            <a:ahLst/>
            <a:cxnLst/>
            <a:rect r="r" b="b" t="t" l="l"/>
            <a:pathLst>
              <a:path h="6322232" w="4189683">
                <a:moveTo>
                  <a:pt x="0" y="0"/>
                </a:moveTo>
                <a:lnTo>
                  <a:pt x="4189683" y="0"/>
                </a:lnTo>
                <a:lnTo>
                  <a:pt x="4189683" y="6322232"/>
                </a:lnTo>
                <a:lnTo>
                  <a:pt x="0" y="6322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088710" y="8419248"/>
            <a:ext cx="7864217" cy="3735503"/>
          </a:xfrm>
          <a:custGeom>
            <a:avLst/>
            <a:gdLst/>
            <a:ahLst/>
            <a:cxnLst/>
            <a:rect r="r" b="b" t="t" l="l"/>
            <a:pathLst>
              <a:path h="3735503" w="7864217">
                <a:moveTo>
                  <a:pt x="0" y="0"/>
                </a:moveTo>
                <a:lnTo>
                  <a:pt x="7864217" y="0"/>
                </a:lnTo>
                <a:lnTo>
                  <a:pt x="7864217" y="3735504"/>
                </a:lnTo>
                <a:lnTo>
                  <a:pt x="0" y="3735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196628" y="9258300"/>
            <a:ext cx="16230600" cy="2339912"/>
          </a:xfrm>
          <a:custGeom>
            <a:avLst/>
            <a:gdLst/>
            <a:ahLst/>
            <a:cxnLst/>
            <a:rect r="r" b="b" t="t" l="l"/>
            <a:pathLst>
              <a:path h="2339912" w="16230600">
                <a:moveTo>
                  <a:pt x="0" y="0"/>
                </a:moveTo>
                <a:lnTo>
                  <a:pt x="16230600" y="0"/>
                </a:lnTo>
                <a:lnTo>
                  <a:pt x="16230600" y="2339912"/>
                </a:lnTo>
                <a:lnTo>
                  <a:pt x="0" y="2339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903874" y="7383797"/>
            <a:ext cx="7288470" cy="3749007"/>
          </a:xfrm>
          <a:custGeom>
            <a:avLst/>
            <a:gdLst/>
            <a:ahLst/>
            <a:cxnLst/>
            <a:rect r="r" b="b" t="t" l="l"/>
            <a:pathLst>
              <a:path h="3749007" w="7288470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775507" y="1331493"/>
            <a:ext cx="6128367" cy="8769692"/>
          </a:xfrm>
          <a:custGeom>
            <a:avLst/>
            <a:gdLst/>
            <a:ahLst/>
            <a:cxnLst/>
            <a:rect r="r" b="b" t="t" l="l"/>
            <a:pathLst>
              <a:path h="8769692" w="6128367">
                <a:moveTo>
                  <a:pt x="0" y="0"/>
                </a:moveTo>
                <a:lnTo>
                  <a:pt x="6128367" y="0"/>
                </a:lnTo>
                <a:lnTo>
                  <a:pt x="6128367" y="8769692"/>
                </a:lnTo>
                <a:lnTo>
                  <a:pt x="0" y="87696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08" r="-1433" b="-208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33951" y="73157"/>
            <a:ext cx="17620097" cy="1777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BF63"/>
                </a:solidFill>
                <a:latin typeface="Findel"/>
              </a:rPr>
              <a:t>przedszkolaku, w  związku z obchodami dnia ziemi, sprawdź co możesz zrobić dla naszej planety?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4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68291" y="7990518"/>
            <a:ext cx="19907217" cy="8037539"/>
          </a:xfrm>
          <a:custGeom>
            <a:avLst/>
            <a:gdLst/>
            <a:ahLst/>
            <a:cxnLst/>
            <a:rect r="r" b="b" t="t" l="l"/>
            <a:pathLst>
              <a:path h="8037539" w="19907217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68291" y="7506446"/>
            <a:ext cx="2037584" cy="4168969"/>
          </a:xfrm>
          <a:custGeom>
            <a:avLst/>
            <a:gdLst/>
            <a:ahLst/>
            <a:cxnLst/>
            <a:rect r="r" b="b" t="t" l="l"/>
            <a:pathLst>
              <a:path h="4168969" w="2037584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1775800" y="-193694"/>
            <a:ext cx="8358235" cy="4597029"/>
          </a:xfrm>
          <a:custGeom>
            <a:avLst/>
            <a:gdLst/>
            <a:ahLst/>
            <a:cxnLst/>
            <a:rect r="r" b="b" t="t" l="l"/>
            <a:pathLst>
              <a:path h="4597029" w="8358235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622706" y="2453652"/>
            <a:ext cx="6286337" cy="8229600"/>
          </a:xfrm>
          <a:custGeom>
            <a:avLst/>
            <a:gdLst/>
            <a:ahLst/>
            <a:cxnLst/>
            <a:rect r="r" b="b" t="t" l="l"/>
            <a:pathLst>
              <a:path h="8229600" w="6286337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842805" y="1755959"/>
            <a:ext cx="8358235" cy="4597029"/>
          </a:xfrm>
          <a:custGeom>
            <a:avLst/>
            <a:gdLst/>
            <a:ahLst/>
            <a:cxnLst/>
            <a:rect r="r" b="b" t="t" l="l"/>
            <a:pathLst>
              <a:path h="4597029" w="8358235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636765" y="3140777"/>
            <a:ext cx="13014469" cy="5264107"/>
          </a:xfrm>
          <a:custGeom>
            <a:avLst/>
            <a:gdLst/>
            <a:ahLst/>
            <a:cxnLst/>
            <a:rect r="r" b="b" t="t" l="l"/>
            <a:pathLst>
              <a:path h="5264107" w="13014469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88478" y="8229600"/>
            <a:ext cx="2727731" cy="4114800"/>
          </a:xfrm>
          <a:custGeom>
            <a:avLst/>
            <a:gdLst/>
            <a:ahLst/>
            <a:cxnLst/>
            <a:rect r="r" b="b" t="t" l="l"/>
            <a:pathLst>
              <a:path h="4114800" w="2727731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5221716" y="8598767"/>
            <a:ext cx="2037584" cy="4168969"/>
          </a:xfrm>
          <a:custGeom>
            <a:avLst/>
            <a:gdLst/>
            <a:ahLst/>
            <a:cxnLst/>
            <a:rect r="r" b="b" t="t" l="l"/>
            <a:pathLst>
              <a:path h="4168969" w="2037584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117527" y="6744681"/>
            <a:ext cx="3104190" cy="4608701"/>
          </a:xfrm>
          <a:custGeom>
            <a:avLst/>
            <a:gdLst/>
            <a:ahLst/>
            <a:cxnLst/>
            <a:rect r="r" b="b" t="t" l="l"/>
            <a:pathLst>
              <a:path h="4608701" w="3104190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221901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12777" y="8404884"/>
            <a:ext cx="2727731" cy="4114800"/>
          </a:xfrm>
          <a:custGeom>
            <a:avLst/>
            <a:gdLst/>
            <a:ahLst/>
            <a:cxnLst/>
            <a:rect r="r" b="b" t="t" l="l"/>
            <a:pathLst>
              <a:path h="4114800" w="2727731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366243">
            <a:off x="-255389" y="1850710"/>
            <a:ext cx="1887733" cy="1980572"/>
          </a:xfrm>
          <a:custGeom>
            <a:avLst/>
            <a:gdLst/>
            <a:ahLst/>
            <a:cxnLst/>
            <a:rect r="r" b="b" t="t" l="l"/>
            <a:pathLst>
              <a:path h="1980572" w="1887733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951854" y="4347952"/>
            <a:ext cx="10384292" cy="23967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50"/>
              </a:lnSpc>
            </a:pPr>
            <a:r>
              <a:rPr lang="en-US" sz="5000">
                <a:solidFill>
                  <a:srgbClr val="00BF63"/>
                </a:solidFill>
                <a:latin typeface="Findel"/>
              </a:rPr>
              <a:t>Zapraszamy na kolejny numer gazetki w maju</a:t>
            </a:r>
          </a:p>
          <a:p>
            <a:pPr algn="ctr">
              <a:lnSpc>
                <a:spcPts val="6250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3951854" y="6678006"/>
            <a:ext cx="10384292" cy="580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                               </a:t>
            </a:r>
            <a:r>
              <a:rPr lang="en-US" sz="3399">
                <a:solidFill>
                  <a:srgbClr val="F9C545"/>
                </a:solidFill>
                <a:latin typeface="Open Sans"/>
              </a:rPr>
              <a:t>  Opracowała Sonia Peplińska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4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68291" y="7990518"/>
            <a:ext cx="19907217" cy="8037539"/>
          </a:xfrm>
          <a:custGeom>
            <a:avLst/>
            <a:gdLst/>
            <a:ahLst/>
            <a:cxnLst/>
            <a:rect r="r" b="b" t="t" l="l"/>
            <a:pathLst>
              <a:path h="8037539" w="19907217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68291" y="7506446"/>
            <a:ext cx="2037584" cy="4168969"/>
          </a:xfrm>
          <a:custGeom>
            <a:avLst/>
            <a:gdLst/>
            <a:ahLst/>
            <a:cxnLst/>
            <a:rect r="r" b="b" t="t" l="l"/>
            <a:pathLst>
              <a:path h="4168969" w="2037584">
                <a:moveTo>
                  <a:pt x="0" y="0"/>
                </a:moveTo>
                <a:lnTo>
                  <a:pt x="2037583" y="0"/>
                </a:lnTo>
                <a:lnTo>
                  <a:pt x="2037583" y="4168969"/>
                </a:lnTo>
                <a:lnTo>
                  <a:pt x="0" y="41689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1775800" y="-193694"/>
            <a:ext cx="8358235" cy="4597029"/>
          </a:xfrm>
          <a:custGeom>
            <a:avLst/>
            <a:gdLst/>
            <a:ahLst/>
            <a:cxnLst/>
            <a:rect r="r" b="b" t="t" l="l"/>
            <a:pathLst>
              <a:path h="4597029" w="8358235">
                <a:moveTo>
                  <a:pt x="8358234" y="0"/>
                </a:moveTo>
                <a:lnTo>
                  <a:pt x="0" y="0"/>
                </a:lnTo>
                <a:lnTo>
                  <a:pt x="0" y="4597029"/>
                </a:lnTo>
                <a:lnTo>
                  <a:pt x="8358234" y="4597029"/>
                </a:lnTo>
                <a:lnTo>
                  <a:pt x="8358234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622706" y="2453652"/>
            <a:ext cx="6286337" cy="8229600"/>
          </a:xfrm>
          <a:custGeom>
            <a:avLst/>
            <a:gdLst/>
            <a:ahLst/>
            <a:cxnLst/>
            <a:rect r="r" b="b" t="t" l="l"/>
            <a:pathLst>
              <a:path h="8229600" w="6286337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842805" y="1755959"/>
            <a:ext cx="8358235" cy="4597029"/>
          </a:xfrm>
          <a:custGeom>
            <a:avLst/>
            <a:gdLst/>
            <a:ahLst/>
            <a:cxnLst/>
            <a:rect r="r" b="b" t="t" l="l"/>
            <a:pathLst>
              <a:path h="4597029" w="8358235">
                <a:moveTo>
                  <a:pt x="0" y="0"/>
                </a:moveTo>
                <a:lnTo>
                  <a:pt x="8358234" y="0"/>
                </a:lnTo>
                <a:lnTo>
                  <a:pt x="8358234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8478" y="8229600"/>
            <a:ext cx="2727731" cy="4114800"/>
          </a:xfrm>
          <a:custGeom>
            <a:avLst/>
            <a:gdLst/>
            <a:ahLst/>
            <a:cxnLst/>
            <a:rect r="r" b="b" t="t" l="l"/>
            <a:pathLst>
              <a:path h="4114800" w="2727731">
                <a:moveTo>
                  <a:pt x="0" y="0"/>
                </a:moveTo>
                <a:lnTo>
                  <a:pt x="2727730" y="0"/>
                </a:lnTo>
                <a:lnTo>
                  <a:pt x="27277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5221716" y="8598767"/>
            <a:ext cx="2037584" cy="4168969"/>
          </a:xfrm>
          <a:custGeom>
            <a:avLst/>
            <a:gdLst/>
            <a:ahLst/>
            <a:cxnLst/>
            <a:rect r="r" b="b" t="t" l="l"/>
            <a:pathLst>
              <a:path h="4168969" w="2037584">
                <a:moveTo>
                  <a:pt x="2037584" y="0"/>
                </a:moveTo>
                <a:lnTo>
                  <a:pt x="0" y="0"/>
                </a:lnTo>
                <a:lnTo>
                  <a:pt x="0" y="4168969"/>
                </a:lnTo>
                <a:lnTo>
                  <a:pt x="2037584" y="4168969"/>
                </a:lnTo>
                <a:lnTo>
                  <a:pt x="2037584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117527" y="6744681"/>
            <a:ext cx="3104190" cy="4608701"/>
          </a:xfrm>
          <a:custGeom>
            <a:avLst/>
            <a:gdLst/>
            <a:ahLst/>
            <a:cxnLst/>
            <a:rect r="r" b="b" t="t" l="l"/>
            <a:pathLst>
              <a:path h="4608701" w="3104190">
                <a:moveTo>
                  <a:pt x="0" y="0"/>
                </a:moveTo>
                <a:lnTo>
                  <a:pt x="3104189" y="0"/>
                </a:lnTo>
                <a:lnTo>
                  <a:pt x="3104189" y="4608701"/>
                </a:lnTo>
                <a:lnTo>
                  <a:pt x="0" y="46087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-221901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12777" y="8404884"/>
            <a:ext cx="2727731" cy="4114800"/>
          </a:xfrm>
          <a:custGeom>
            <a:avLst/>
            <a:gdLst/>
            <a:ahLst/>
            <a:cxnLst/>
            <a:rect r="r" b="b" t="t" l="l"/>
            <a:pathLst>
              <a:path h="4114800" w="2727731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366243">
            <a:off x="-255389" y="1850710"/>
            <a:ext cx="1887733" cy="1980572"/>
          </a:xfrm>
          <a:custGeom>
            <a:avLst/>
            <a:gdLst/>
            <a:ahLst/>
            <a:cxnLst/>
            <a:rect r="r" b="b" t="t" l="l"/>
            <a:pathLst>
              <a:path h="1980572" w="1887733">
                <a:moveTo>
                  <a:pt x="0" y="0"/>
                </a:moveTo>
                <a:lnTo>
                  <a:pt x="1887733" y="0"/>
                </a:lnTo>
                <a:lnTo>
                  <a:pt x="1887733" y="1980572"/>
                </a:lnTo>
                <a:lnTo>
                  <a:pt x="0" y="1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88478" y="838200"/>
            <a:ext cx="18111083" cy="7276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A3CF5C"/>
                </a:solidFill>
                <a:latin typeface="Findel"/>
              </a:rPr>
              <a:t>W NUMERZE KWIETNIOWYM:</a:t>
            </a:r>
          </a:p>
          <a:p>
            <a:pPr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A3CF5C"/>
                </a:solidFill>
                <a:latin typeface="Findel"/>
              </a:rPr>
              <a:t>Co czeka nas w przedszkolu w KWIETNIU...?</a:t>
            </a:r>
          </a:p>
          <a:p>
            <a:pPr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A3CF5C"/>
                </a:solidFill>
                <a:latin typeface="Findel"/>
              </a:rPr>
              <a:t>KĄCIK LOGOPEDYCZNY</a:t>
            </a:r>
          </a:p>
          <a:p>
            <a:pPr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A3CF5C"/>
                </a:solidFill>
                <a:latin typeface="Findel"/>
              </a:rPr>
              <a:t>Propozycje książkowe DLA RODZICÓW</a:t>
            </a:r>
          </a:p>
          <a:p>
            <a:pPr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A3CF5C"/>
                </a:solidFill>
                <a:latin typeface="Findel"/>
              </a:rPr>
              <a:t>WSKAZÓWKI DLA RODZICÓW</a:t>
            </a:r>
          </a:p>
          <a:p>
            <a:pPr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A3CF5C"/>
                </a:solidFill>
                <a:latin typeface="Findel"/>
              </a:rPr>
              <a:t>KĄCIK PRZEDSZKOLAKA</a:t>
            </a:r>
          </a:p>
          <a:p>
            <a:pPr algn="ctr">
              <a:lnSpc>
                <a:spcPts val="8400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165" r="0" b="-1132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39741" y="7089988"/>
            <a:ext cx="8430861" cy="4336624"/>
          </a:xfrm>
          <a:custGeom>
            <a:avLst/>
            <a:gdLst/>
            <a:ahLst/>
            <a:cxnLst/>
            <a:rect r="r" b="b" t="t" l="l"/>
            <a:pathLst>
              <a:path h="4336624" w="8430861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77268" y="7383797"/>
            <a:ext cx="7288470" cy="3749007"/>
          </a:xfrm>
          <a:custGeom>
            <a:avLst/>
            <a:gdLst/>
            <a:ahLst/>
            <a:cxnLst/>
            <a:rect r="r" b="b" t="t" l="l"/>
            <a:pathLst>
              <a:path h="3749007" w="7288470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411822" y="8265715"/>
            <a:ext cx="7864217" cy="3735503"/>
          </a:xfrm>
          <a:custGeom>
            <a:avLst/>
            <a:gdLst/>
            <a:ahLst/>
            <a:cxnLst/>
            <a:rect r="r" b="b" t="t" l="l"/>
            <a:pathLst>
              <a:path h="3735503" w="7864217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8639760" y="1355878"/>
            <a:ext cx="16230600" cy="6052661"/>
          </a:xfrm>
          <a:custGeom>
            <a:avLst/>
            <a:gdLst/>
            <a:ahLst/>
            <a:cxnLst/>
            <a:rect r="r" b="b" t="t" l="l"/>
            <a:pathLst>
              <a:path h="6052661" w="16230600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031270" y="3774852"/>
            <a:ext cx="9670551" cy="4097896"/>
          </a:xfrm>
          <a:custGeom>
            <a:avLst/>
            <a:gdLst/>
            <a:ahLst/>
            <a:cxnLst/>
            <a:rect r="r" b="b" t="t" l="l"/>
            <a:pathLst>
              <a:path h="4097896" w="9670551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564539" y="0"/>
            <a:ext cx="1389523" cy="2265343"/>
          </a:xfrm>
          <a:custGeom>
            <a:avLst/>
            <a:gdLst/>
            <a:ahLst/>
            <a:cxnLst/>
            <a:rect r="r" b="b" t="t" l="l"/>
            <a:pathLst>
              <a:path h="2265343" w="1389523">
                <a:moveTo>
                  <a:pt x="0" y="0"/>
                </a:moveTo>
                <a:lnTo>
                  <a:pt x="1389522" y="0"/>
                </a:lnTo>
                <a:lnTo>
                  <a:pt x="1389522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75598" y="7383797"/>
            <a:ext cx="1947481" cy="3122215"/>
          </a:xfrm>
          <a:custGeom>
            <a:avLst/>
            <a:gdLst/>
            <a:ahLst/>
            <a:cxnLst/>
            <a:rect r="r" b="b" t="t" l="l"/>
            <a:pathLst>
              <a:path h="3122215" w="1947481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976469">
            <a:off x="13984769" y="7570530"/>
            <a:ext cx="7116725" cy="5301960"/>
          </a:xfrm>
          <a:custGeom>
            <a:avLst/>
            <a:gdLst/>
            <a:ahLst/>
            <a:cxnLst/>
            <a:rect r="r" b="b" t="t" l="l"/>
            <a:pathLst>
              <a:path h="5301960" w="7116725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66815" y="1355878"/>
            <a:ext cx="2592227" cy="4226116"/>
          </a:xfrm>
          <a:custGeom>
            <a:avLst/>
            <a:gdLst/>
            <a:ahLst/>
            <a:cxnLst/>
            <a:rect r="r" b="b" t="t" l="l"/>
            <a:pathLst>
              <a:path h="4226116" w="2592227">
                <a:moveTo>
                  <a:pt x="0" y="0"/>
                </a:moveTo>
                <a:lnTo>
                  <a:pt x="2592227" y="0"/>
                </a:lnTo>
                <a:lnTo>
                  <a:pt x="2592227" y="4226117"/>
                </a:lnTo>
                <a:lnTo>
                  <a:pt x="0" y="42261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141813" y="1355878"/>
            <a:ext cx="6183022" cy="1986296"/>
          </a:xfrm>
          <a:custGeom>
            <a:avLst/>
            <a:gdLst/>
            <a:ahLst/>
            <a:cxnLst/>
            <a:rect r="r" b="b" t="t" l="l"/>
            <a:pathLst>
              <a:path h="1986296" w="6183022">
                <a:moveTo>
                  <a:pt x="0" y="0"/>
                </a:moveTo>
                <a:lnTo>
                  <a:pt x="6183022" y="0"/>
                </a:lnTo>
                <a:lnTo>
                  <a:pt x="6183022" y="1986296"/>
                </a:lnTo>
                <a:lnTo>
                  <a:pt x="0" y="1986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577684" y="5853440"/>
            <a:ext cx="7698356" cy="2473097"/>
          </a:xfrm>
          <a:custGeom>
            <a:avLst/>
            <a:gdLst/>
            <a:ahLst/>
            <a:cxnLst/>
            <a:rect r="r" b="b" t="t" l="l"/>
            <a:pathLst>
              <a:path h="2473097" w="7698356">
                <a:moveTo>
                  <a:pt x="0" y="0"/>
                </a:moveTo>
                <a:lnTo>
                  <a:pt x="7698355" y="0"/>
                </a:lnTo>
                <a:lnTo>
                  <a:pt x="7698355" y="2473096"/>
                </a:lnTo>
                <a:lnTo>
                  <a:pt x="0" y="24730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111517" y="1890528"/>
            <a:ext cx="6243614" cy="1047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BF63"/>
                </a:solidFill>
                <a:latin typeface="Open Sans"/>
              </a:rPr>
              <a:t>Międzynarodowy Dzień Ziemi-22.04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139238" y="3061904"/>
            <a:ext cx="9525" cy="1324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46"/>
              </a:lnSpc>
              <a:spcBef>
                <a:spcPct val="0"/>
              </a:spcBef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5796905" y="6166579"/>
            <a:ext cx="7094051" cy="1780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BF63"/>
                </a:solidFill>
                <a:latin typeface="Open Sans"/>
              </a:rPr>
              <a:t> „Ulubiona postać z bajki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BF63"/>
                </a:solidFill>
                <a:latin typeface="Open Sans"/>
              </a:rPr>
              <a:t>z dawnych lat ”-</a:t>
            </a:r>
            <a:r>
              <a:rPr lang="en-US" sz="3399">
                <a:solidFill>
                  <a:srgbClr val="00BF63"/>
                </a:solidFill>
                <a:latin typeface="Open Sans"/>
              </a:rPr>
              <a:t>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BF63"/>
                </a:solidFill>
                <a:latin typeface="Open Sans"/>
              </a:rPr>
              <a:t>rodzinny konkurs plastyczny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1076278" y="3157204"/>
            <a:ext cx="6183022" cy="1986296"/>
          </a:xfrm>
          <a:custGeom>
            <a:avLst/>
            <a:gdLst/>
            <a:ahLst/>
            <a:cxnLst/>
            <a:rect r="r" b="b" t="t" l="l"/>
            <a:pathLst>
              <a:path h="1986296" w="6183022">
                <a:moveTo>
                  <a:pt x="0" y="0"/>
                </a:moveTo>
                <a:lnTo>
                  <a:pt x="6183022" y="0"/>
                </a:lnTo>
                <a:lnTo>
                  <a:pt x="6183022" y="1986296"/>
                </a:lnTo>
                <a:lnTo>
                  <a:pt x="0" y="1986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1245132" y="3526914"/>
            <a:ext cx="5845314" cy="1180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BF63"/>
                </a:solidFill>
                <a:latin typeface="Open Sans"/>
              </a:rPr>
              <a:t>Światowy Dzień Książki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BF63"/>
                </a:solidFill>
                <a:latin typeface="Open Sans"/>
              </a:rPr>
              <a:t>i Praw Autorskich- 23.04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729994" y="216186"/>
            <a:ext cx="14818486" cy="892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A3CF5C"/>
                </a:solidFill>
                <a:latin typeface="Findel"/>
              </a:rPr>
              <a:t>Co czeka nas w przedszkolu w KWIETNIU...?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4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81719" y="-343248"/>
            <a:ext cx="8348748" cy="4597029"/>
          </a:xfrm>
          <a:custGeom>
            <a:avLst/>
            <a:gdLst/>
            <a:ahLst/>
            <a:cxnLst/>
            <a:rect r="r" b="b" t="t" l="l"/>
            <a:pathLst>
              <a:path h="4597029" w="8348748">
                <a:moveTo>
                  <a:pt x="0" y="0"/>
                </a:moveTo>
                <a:lnTo>
                  <a:pt x="8348748" y="0"/>
                </a:lnTo>
                <a:lnTo>
                  <a:pt x="8348748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97640" y="3746308"/>
            <a:ext cx="8348748" cy="4597029"/>
          </a:xfrm>
          <a:custGeom>
            <a:avLst/>
            <a:gdLst/>
            <a:ahLst/>
            <a:cxnLst/>
            <a:rect r="r" b="b" t="t" l="l"/>
            <a:pathLst>
              <a:path h="4597029" w="8348748">
                <a:moveTo>
                  <a:pt x="0" y="0"/>
                </a:moveTo>
                <a:lnTo>
                  <a:pt x="8348747" y="0"/>
                </a:lnTo>
                <a:lnTo>
                  <a:pt x="8348747" y="4597029"/>
                </a:lnTo>
                <a:lnTo>
                  <a:pt x="0" y="45970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34500" y="2865678"/>
            <a:ext cx="4234441" cy="2776206"/>
          </a:xfrm>
          <a:custGeom>
            <a:avLst/>
            <a:gdLst/>
            <a:ahLst/>
            <a:cxnLst/>
            <a:rect r="r" b="b" t="t" l="l"/>
            <a:pathLst>
              <a:path h="2776206" w="4234441">
                <a:moveTo>
                  <a:pt x="0" y="0"/>
                </a:moveTo>
                <a:lnTo>
                  <a:pt x="4234442" y="0"/>
                </a:lnTo>
                <a:lnTo>
                  <a:pt x="4234442" y="2776206"/>
                </a:lnTo>
                <a:lnTo>
                  <a:pt x="0" y="2776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68291" y="7990518"/>
            <a:ext cx="19907217" cy="8037539"/>
          </a:xfrm>
          <a:custGeom>
            <a:avLst/>
            <a:gdLst/>
            <a:ahLst/>
            <a:cxnLst/>
            <a:rect r="r" b="b" t="t" l="l"/>
            <a:pathLst>
              <a:path h="8037539" w="19907217">
                <a:moveTo>
                  <a:pt x="0" y="0"/>
                </a:moveTo>
                <a:lnTo>
                  <a:pt x="19907217" y="0"/>
                </a:lnTo>
                <a:lnTo>
                  <a:pt x="19907217" y="8037539"/>
                </a:lnTo>
                <a:lnTo>
                  <a:pt x="0" y="80375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529340" y="6880222"/>
            <a:ext cx="4132729" cy="3832167"/>
          </a:xfrm>
          <a:custGeom>
            <a:avLst/>
            <a:gdLst/>
            <a:ahLst/>
            <a:cxnLst/>
            <a:rect r="r" b="b" t="t" l="l"/>
            <a:pathLst>
              <a:path h="3832167" w="4132729">
                <a:moveTo>
                  <a:pt x="0" y="0"/>
                </a:moveTo>
                <a:lnTo>
                  <a:pt x="4132729" y="0"/>
                </a:lnTo>
                <a:lnTo>
                  <a:pt x="4132729" y="3832168"/>
                </a:lnTo>
                <a:lnTo>
                  <a:pt x="0" y="38321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-374069" y="7077981"/>
            <a:ext cx="4132729" cy="3832167"/>
          </a:xfrm>
          <a:custGeom>
            <a:avLst/>
            <a:gdLst/>
            <a:ahLst/>
            <a:cxnLst/>
            <a:rect r="r" b="b" t="t" l="l"/>
            <a:pathLst>
              <a:path h="3832167" w="4132729">
                <a:moveTo>
                  <a:pt x="4132729" y="0"/>
                </a:moveTo>
                <a:lnTo>
                  <a:pt x="0" y="0"/>
                </a:lnTo>
                <a:lnTo>
                  <a:pt x="0" y="3832167"/>
                </a:lnTo>
                <a:lnTo>
                  <a:pt x="4132729" y="3832167"/>
                </a:lnTo>
                <a:lnTo>
                  <a:pt x="413272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453572" y="348794"/>
            <a:ext cx="7245809" cy="9806364"/>
          </a:xfrm>
          <a:custGeom>
            <a:avLst/>
            <a:gdLst/>
            <a:ahLst/>
            <a:cxnLst/>
            <a:rect r="r" b="b" t="t" l="l"/>
            <a:pathLst>
              <a:path h="9806364" w="7245809">
                <a:moveTo>
                  <a:pt x="0" y="0"/>
                </a:moveTo>
                <a:lnTo>
                  <a:pt x="7245810" y="0"/>
                </a:lnTo>
                <a:lnTo>
                  <a:pt x="7245810" y="9806364"/>
                </a:lnTo>
                <a:lnTo>
                  <a:pt x="0" y="98063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54" t="-3719" r="0" b="-294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375497" y="-123825"/>
            <a:ext cx="7074132" cy="809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ACD666"/>
                </a:solidFill>
                <a:latin typeface="Findel"/>
              </a:rPr>
              <a:t>KĄCIK LOGOPEDYCZNY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3423709" y="697588"/>
            <a:ext cx="4234441" cy="2776206"/>
          </a:xfrm>
          <a:custGeom>
            <a:avLst/>
            <a:gdLst/>
            <a:ahLst/>
            <a:cxnLst/>
            <a:rect r="r" b="b" t="t" l="l"/>
            <a:pathLst>
              <a:path h="2776206" w="4234441">
                <a:moveTo>
                  <a:pt x="0" y="0"/>
                </a:moveTo>
                <a:lnTo>
                  <a:pt x="4234441" y="0"/>
                </a:lnTo>
                <a:lnTo>
                  <a:pt x="4234441" y="2776206"/>
                </a:lnTo>
                <a:lnTo>
                  <a:pt x="0" y="2776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539741" y="7089988"/>
            <a:ext cx="8430861" cy="4336624"/>
          </a:xfrm>
          <a:custGeom>
            <a:avLst/>
            <a:gdLst/>
            <a:ahLst/>
            <a:cxnLst/>
            <a:rect r="r" b="b" t="t" l="l"/>
            <a:pathLst>
              <a:path h="4336624" w="8430861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29023" y="8127819"/>
            <a:ext cx="2315970" cy="3873398"/>
          </a:xfrm>
          <a:custGeom>
            <a:avLst/>
            <a:gdLst/>
            <a:ahLst/>
            <a:cxnLst/>
            <a:rect r="r" b="b" t="t" l="l"/>
            <a:pathLst>
              <a:path h="3873398" w="2315970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77268" y="8127819"/>
            <a:ext cx="7288470" cy="3749007"/>
          </a:xfrm>
          <a:custGeom>
            <a:avLst/>
            <a:gdLst/>
            <a:ahLst/>
            <a:cxnLst/>
            <a:rect r="r" b="b" t="t" l="l"/>
            <a:pathLst>
              <a:path h="3749007" w="7288470">
                <a:moveTo>
                  <a:pt x="0" y="0"/>
                </a:moveTo>
                <a:lnTo>
                  <a:pt x="7288470" y="0"/>
                </a:lnTo>
                <a:lnTo>
                  <a:pt x="7288470" y="3749007"/>
                </a:lnTo>
                <a:lnTo>
                  <a:pt x="0" y="37490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411822" y="8265715"/>
            <a:ext cx="7864217" cy="3735503"/>
          </a:xfrm>
          <a:custGeom>
            <a:avLst/>
            <a:gdLst/>
            <a:ahLst/>
            <a:cxnLst/>
            <a:rect r="r" b="b" t="t" l="l"/>
            <a:pathLst>
              <a:path h="3735503" w="7864217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677268" y="8513051"/>
            <a:ext cx="2727731" cy="4114800"/>
          </a:xfrm>
          <a:custGeom>
            <a:avLst/>
            <a:gdLst/>
            <a:ahLst/>
            <a:cxnLst/>
            <a:rect r="r" b="b" t="t" l="l"/>
            <a:pathLst>
              <a:path h="4114800" w="2727731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2492423" y="8265715"/>
            <a:ext cx="2315970" cy="3873398"/>
          </a:xfrm>
          <a:custGeom>
            <a:avLst/>
            <a:gdLst/>
            <a:ahLst/>
            <a:cxnLst/>
            <a:rect r="r" b="b" t="t" l="l"/>
            <a:pathLst>
              <a:path h="3873398" w="2315970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1867440">
            <a:off x="2238629" y="8712881"/>
            <a:ext cx="1602838" cy="2979066"/>
          </a:xfrm>
          <a:custGeom>
            <a:avLst/>
            <a:gdLst/>
            <a:ahLst/>
            <a:cxnLst/>
            <a:rect r="r" b="b" t="t" l="l"/>
            <a:pathLst>
              <a:path h="2979066" w="1602838">
                <a:moveTo>
                  <a:pt x="1602838" y="0"/>
                </a:moveTo>
                <a:lnTo>
                  <a:pt x="0" y="0"/>
                </a:lnTo>
                <a:lnTo>
                  <a:pt x="0" y="2979066"/>
                </a:lnTo>
                <a:lnTo>
                  <a:pt x="1602838" y="2979066"/>
                </a:lnTo>
                <a:lnTo>
                  <a:pt x="1602838" y="0"/>
                </a:lnTo>
                <a:close/>
              </a:path>
            </a:pathLst>
          </a:custGeom>
          <a:blipFill>
            <a:blip r:embed="rId3"/>
            <a:stretch>
              <a:fillRect l="0" t="0" r="-11129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41618" y="1003818"/>
            <a:ext cx="17403375" cy="10775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           </a:t>
            </a:r>
            <a:r>
              <a:rPr lang="en-US" sz="3000">
                <a:solidFill>
                  <a:srgbClr val="000000"/>
                </a:solidFill>
                <a:latin typeface="Open Sans"/>
              </a:rPr>
              <a:t>W kwietniu mamy dwie daty, które przypominają nam o tym, jak ważne jest czytanie książek zarówno przez dzieci, jak i dorosłych. 2 kwietnia – w dniu urodzin duńskiego baśniopisarza Hansa Christiana Andersena obchodzimy Międzynarodowy Dzień Książki dla Dzieci, a na 23 kwietnia przypada Światowy Dzień Książki i Praw Autorskich.  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Tym razem chciałabym zachęcić Państwa do sięgnięcia po książki dla dorosłych, ale dotyczące dzieci.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Bycie rodzicem to prawdziwe wyzwanie i zapewne każdy z nas chciałby tę rolę pełnić jak najlepiej. Jak być tym „wystarczająco dobrym” rodzicem? Na co zwracać uwagę, by zapewnić dzieciom dobre warunki do rozwoju i szczęśliwe dzieciństwo?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Na półkach w księgarni można znaleźć sporo poradników na temat wychowania. 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Chciałabym polecić książki napisane przez specjalistę i praktyka JesperaJuula. To duński terapeuta rodzinny i pedagog, twórca humanistycznego podejścia wychowawczego.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Zdaniem Juula „dzieci nie potrzebują wychowania, ale przyjaznego przewodnictwa”, bo tym, co naprawdę wychowuje nasze dzieci, jest to, co robimy, jak się zachowujemy i kim jesteśmy ze sobą nawzajem, z nimi. W swoich książkach Juul daje cenne wskazówki jak budować bliskie relacji 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"/>
              </a:rPr>
              <a:t>z dziećmi. Pokazuje jak ważne jest stawianie dzieciom granic we właściwy sposób, a także jak mądrze budować u dziecka poczucie własnej wartości.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</a:p>
          <a:p>
            <a:pPr algn="ctr">
              <a:lnSpc>
                <a:spcPts val="4759"/>
              </a:lnSpc>
              <a:spcBef>
                <a:spcPct val="0"/>
              </a:spcBef>
            </a:pPr>
          </a:p>
          <a:p>
            <a:pPr algn="ctr">
              <a:lnSpc>
                <a:spcPts val="4759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2686243" y="164861"/>
            <a:ext cx="12018202" cy="809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C3D270"/>
                </a:solidFill>
                <a:latin typeface="Findel"/>
              </a:rPr>
              <a:t>Propozycje książkowe DLA RODZICÓW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497677" y="7664594"/>
            <a:ext cx="8430861" cy="4336624"/>
          </a:xfrm>
          <a:custGeom>
            <a:avLst/>
            <a:gdLst/>
            <a:ahLst/>
            <a:cxnLst/>
            <a:rect r="r" b="b" t="t" l="l"/>
            <a:pathLst>
              <a:path h="4336624" w="8430861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29023" y="8127819"/>
            <a:ext cx="2315970" cy="3873398"/>
          </a:xfrm>
          <a:custGeom>
            <a:avLst/>
            <a:gdLst/>
            <a:ahLst/>
            <a:cxnLst/>
            <a:rect r="r" b="b" t="t" l="l"/>
            <a:pathLst>
              <a:path h="3873398" w="2315970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77268" y="9258300"/>
            <a:ext cx="7288470" cy="3749007"/>
          </a:xfrm>
          <a:custGeom>
            <a:avLst/>
            <a:gdLst/>
            <a:ahLst/>
            <a:cxnLst/>
            <a:rect r="r" b="b" t="t" l="l"/>
            <a:pathLst>
              <a:path h="3749007" w="7288470">
                <a:moveTo>
                  <a:pt x="0" y="0"/>
                </a:moveTo>
                <a:lnTo>
                  <a:pt x="7288470" y="0"/>
                </a:lnTo>
                <a:lnTo>
                  <a:pt x="7288470" y="3749007"/>
                </a:lnTo>
                <a:lnTo>
                  <a:pt x="0" y="37490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928759" y="8581999"/>
            <a:ext cx="7864217" cy="3735503"/>
          </a:xfrm>
          <a:custGeom>
            <a:avLst/>
            <a:gdLst/>
            <a:ahLst/>
            <a:cxnLst/>
            <a:rect r="r" b="b" t="t" l="l"/>
            <a:pathLst>
              <a:path h="3735503" w="7864217">
                <a:moveTo>
                  <a:pt x="0" y="0"/>
                </a:moveTo>
                <a:lnTo>
                  <a:pt x="7864218" y="0"/>
                </a:lnTo>
                <a:lnTo>
                  <a:pt x="7864218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677268" y="8513051"/>
            <a:ext cx="2727731" cy="4114800"/>
          </a:xfrm>
          <a:custGeom>
            <a:avLst/>
            <a:gdLst/>
            <a:ahLst/>
            <a:cxnLst/>
            <a:rect r="r" b="b" t="t" l="l"/>
            <a:pathLst>
              <a:path h="4114800" w="2727731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2492423" y="8265715"/>
            <a:ext cx="2315970" cy="3873398"/>
          </a:xfrm>
          <a:custGeom>
            <a:avLst/>
            <a:gdLst/>
            <a:ahLst/>
            <a:cxnLst/>
            <a:rect r="r" b="b" t="t" l="l"/>
            <a:pathLst>
              <a:path h="3873398" w="2315970">
                <a:moveTo>
                  <a:pt x="2315970" y="0"/>
                </a:moveTo>
                <a:lnTo>
                  <a:pt x="0" y="0"/>
                </a:lnTo>
                <a:lnTo>
                  <a:pt x="0" y="3873398"/>
                </a:lnTo>
                <a:lnTo>
                  <a:pt x="2315970" y="3873398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1867440">
            <a:off x="1393006" y="8960217"/>
            <a:ext cx="1602838" cy="2979066"/>
          </a:xfrm>
          <a:custGeom>
            <a:avLst/>
            <a:gdLst/>
            <a:ahLst/>
            <a:cxnLst/>
            <a:rect r="r" b="b" t="t" l="l"/>
            <a:pathLst>
              <a:path h="2979066" w="1602838">
                <a:moveTo>
                  <a:pt x="1602838" y="0"/>
                </a:moveTo>
                <a:lnTo>
                  <a:pt x="0" y="0"/>
                </a:lnTo>
                <a:lnTo>
                  <a:pt x="0" y="2979066"/>
                </a:lnTo>
                <a:lnTo>
                  <a:pt x="1602838" y="2979066"/>
                </a:lnTo>
                <a:lnTo>
                  <a:pt x="1602838" y="0"/>
                </a:lnTo>
                <a:close/>
              </a:path>
            </a:pathLst>
          </a:custGeom>
          <a:blipFill>
            <a:blip r:embed="rId3"/>
            <a:stretch>
              <a:fillRect l="0" t="0" r="-11129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686243" y="1781810"/>
            <a:ext cx="5334851" cy="8051096"/>
          </a:xfrm>
          <a:custGeom>
            <a:avLst/>
            <a:gdLst/>
            <a:ahLst/>
            <a:cxnLst/>
            <a:rect r="r" b="b" t="t" l="l"/>
            <a:pathLst>
              <a:path h="8051096" w="5334851">
                <a:moveTo>
                  <a:pt x="0" y="0"/>
                </a:moveTo>
                <a:lnTo>
                  <a:pt x="5334851" y="0"/>
                </a:lnTo>
                <a:lnTo>
                  <a:pt x="5334851" y="8051096"/>
                </a:lnTo>
                <a:lnTo>
                  <a:pt x="0" y="80510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579" r="0" b="-1579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359292" y="1781810"/>
            <a:ext cx="5169731" cy="8051096"/>
          </a:xfrm>
          <a:custGeom>
            <a:avLst/>
            <a:gdLst/>
            <a:ahLst/>
            <a:cxnLst/>
            <a:rect r="r" b="b" t="t" l="l"/>
            <a:pathLst>
              <a:path h="8051096" w="5169731">
                <a:moveTo>
                  <a:pt x="0" y="0"/>
                </a:moveTo>
                <a:lnTo>
                  <a:pt x="5169731" y="0"/>
                </a:lnTo>
                <a:lnTo>
                  <a:pt x="5169731" y="8051096"/>
                </a:lnTo>
                <a:lnTo>
                  <a:pt x="0" y="80510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686243" y="164861"/>
            <a:ext cx="12018202" cy="809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C3D270"/>
                </a:solidFill>
                <a:latin typeface="Findel"/>
              </a:rPr>
              <a:t>Propozycje książkowe DLA RODZICÓW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0" y="962025"/>
            <a:ext cx="18091215" cy="5379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  W języku polskim ukazało się 10 tytułów Julla, szczególnie polecam:</a:t>
            </a:r>
          </a:p>
          <a:p>
            <a:pPr>
              <a:lnSpc>
                <a:spcPts val="4759"/>
              </a:lnSpc>
            </a:pPr>
          </a:p>
          <a:p>
            <a:pPr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497677" y="7664594"/>
            <a:ext cx="8430861" cy="4336624"/>
          </a:xfrm>
          <a:custGeom>
            <a:avLst/>
            <a:gdLst/>
            <a:ahLst/>
            <a:cxnLst/>
            <a:rect r="r" b="b" t="t" l="l"/>
            <a:pathLst>
              <a:path h="4336624" w="8430861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529023" y="8127819"/>
            <a:ext cx="2315970" cy="3873398"/>
          </a:xfrm>
          <a:custGeom>
            <a:avLst/>
            <a:gdLst/>
            <a:ahLst/>
            <a:cxnLst/>
            <a:rect r="r" b="b" t="t" l="l"/>
            <a:pathLst>
              <a:path h="3873398" w="2315970">
                <a:moveTo>
                  <a:pt x="0" y="0"/>
                </a:moveTo>
                <a:lnTo>
                  <a:pt x="2315970" y="0"/>
                </a:lnTo>
                <a:lnTo>
                  <a:pt x="2315970" y="3873399"/>
                </a:lnTo>
                <a:lnTo>
                  <a:pt x="0" y="3873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8568495"/>
            <a:ext cx="7288470" cy="3749007"/>
          </a:xfrm>
          <a:custGeom>
            <a:avLst/>
            <a:gdLst/>
            <a:ahLst/>
            <a:cxnLst/>
            <a:rect r="r" b="b" t="t" l="l"/>
            <a:pathLst>
              <a:path h="3749007" w="7288470">
                <a:moveTo>
                  <a:pt x="0" y="0"/>
                </a:moveTo>
                <a:lnTo>
                  <a:pt x="7288470" y="0"/>
                </a:lnTo>
                <a:lnTo>
                  <a:pt x="7288470" y="3749007"/>
                </a:lnTo>
                <a:lnTo>
                  <a:pt x="0" y="37490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13075" y="7896206"/>
            <a:ext cx="7864217" cy="3735503"/>
          </a:xfrm>
          <a:custGeom>
            <a:avLst/>
            <a:gdLst/>
            <a:ahLst/>
            <a:cxnLst/>
            <a:rect r="r" b="b" t="t" l="l"/>
            <a:pathLst>
              <a:path h="3735503" w="7864217">
                <a:moveTo>
                  <a:pt x="0" y="0"/>
                </a:moveTo>
                <a:lnTo>
                  <a:pt x="7864217" y="0"/>
                </a:lnTo>
                <a:lnTo>
                  <a:pt x="7864217" y="3735504"/>
                </a:lnTo>
                <a:lnTo>
                  <a:pt x="0" y="3735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35308" y="7018003"/>
            <a:ext cx="2727731" cy="4114800"/>
          </a:xfrm>
          <a:custGeom>
            <a:avLst/>
            <a:gdLst/>
            <a:ahLst/>
            <a:cxnLst/>
            <a:rect r="r" b="b" t="t" l="l"/>
            <a:pathLst>
              <a:path h="4114800" w="2727731">
                <a:moveTo>
                  <a:pt x="0" y="0"/>
                </a:moveTo>
                <a:lnTo>
                  <a:pt x="2727731" y="0"/>
                </a:lnTo>
                <a:lnTo>
                  <a:pt x="27277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808982" y="7896206"/>
            <a:ext cx="2315970" cy="3873398"/>
          </a:xfrm>
          <a:custGeom>
            <a:avLst/>
            <a:gdLst/>
            <a:ahLst/>
            <a:cxnLst/>
            <a:rect r="r" b="b" t="t" l="l"/>
            <a:pathLst>
              <a:path h="3873398" w="2315970">
                <a:moveTo>
                  <a:pt x="2315970" y="0"/>
                </a:moveTo>
                <a:lnTo>
                  <a:pt x="0" y="0"/>
                </a:lnTo>
                <a:lnTo>
                  <a:pt x="0" y="3873399"/>
                </a:lnTo>
                <a:lnTo>
                  <a:pt x="2315970" y="3873399"/>
                </a:lnTo>
                <a:lnTo>
                  <a:pt x="231597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1867440">
            <a:off x="1393006" y="8960217"/>
            <a:ext cx="1602838" cy="2979066"/>
          </a:xfrm>
          <a:custGeom>
            <a:avLst/>
            <a:gdLst/>
            <a:ahLst/>
            <a:cxnLst/>
            <a:rect r="r" b="b" t="t" l="l"/>
            <a:pathLst>
              <a:path h="2979066" w="1602838">
                <a:moveTo>
                  <a:pt x="1602838" y="0"/>
                </a:moveTo>
                <a:lnTo>
                  <a:pt x="0" y="0"/>
                </a:lnTo>
                <a:lnTo>
                  <a:pt x="0" y="2979066"/>
                </a:lnTo>
                <a:lnTo>
                  <a:pt x="1602838" y="2979066"/>
                </a:lnTo>
                <a:lnTo>
                  <a:pt x="1602838" y="0"/>
                </a:lnTo>
                <a:close/>
              </a:path>
            </a:pathLst>
          </a:custGeom>
          <a:blipFill>
            <a:blip r:embed="rId3"/>
            <a:stretch>
              <a:fillRect l="0" t="0" r="-11129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686243" y="164861"/>
            <a:ext cx="12018202" cy="809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C3D270"/>
                </a:solidFill>
                <a:latin typeface="Findel"/>
              </a:rPr>
              <a:t>Propozycje książkowe DLA RODZICÓW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96785" y="962025"/>
            <a:ext cx="18091215" cy="12579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  - „Twoje kompetentne dziecko. Dlaczego powinniśmy traktować dzieci poważniej?” Wydawnictwo MiND”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- „NIE z miłości. Mądrzy rodzice, silne dzieci” Wydawnictwo MiND</a:t>
            </a:r>
          </a:p>
          <a:p>
            <a:pPr>
              <a:lnSpc>
                <a:spcPts val="4759"/>
              </a:lnSpc>
            </a:pP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Być może, jedna z myśli Jaspera Juula najlepiej zachęci do sięgnięcia po jego książki: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„Dzieci potrzebują wiatru w żagle. Tak mówi się w Danii. A to znaczy: towarzyszenia im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 z miłością. Bez strofowania, bez szufladkowania i wytykania wad. Dzieci potrzebują tak wiele poczucia własnej wartości, jak to tylko możliwe. To jest najważniejsze”.</a:t>
            </a:r>
          </a:p>
          <a:p>
            <a:pPr>
              <a:lnSpc>
                <a:spcPts val="4759"/>
              </a:lnSpc>
            </a:pP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                                                                                                 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                                                                                                 Opracowała Katarzyna Samujło</a:t>
            </a:r>
          </a:p>
          <a:p>
            <a:pPr>
              <a:lnSpc>
                <a:spcPts val="4759"/>
              </a:lnSpc>
            </a:pPr>
          </a:p>
          <a:p>
            <a:pPr>
              <a:lnSpc>
                <a:spcPts val="4759"/>
              </a:lnSpc>
            </a:pPr>
          </a:p>
          <a:p>
            <a:pPr>
              <a:lnSpc>
                <a:spcPts val="4759"/>
              </a:lnSpc>
            </a:pPr>
          </a:p>
          <a:p>
            <a:pPr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4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678666" y="7102044"/>
            <a:ext cx="18221443" cy="6369913"/>
          </a:xfrm>
          <a:custGeom>
            <a:avLst/>
            <a:gdLst/>
            <a:ahLst/>
            <a:cxnLst/>
            <a:rect r="r" b="b" t="t" l="l"/>
            <a:pathLst>
              <a:path h="6369913" w="18221443">
                <a:moveTo>
                  <a:pt x="0" y="0"/>
                </a:moveTo>
                <a:lnTo>
                  <a:pt x="18221443" y="0"/>
                </a:lnTo>
                <a:lnTo>
                  <a:pt x="18221443" y="6369912"/>
                </a:lnTo>
                <a:lnTo>
                  <a:pt x="0" y="6369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486400" y="7653143"/>
            <a:ext cx="18221443" cy="6369913"/>
          </a:xfrm>
          <a:custGeom>
            <a:avLst/>
            <a:gdLst/>
            <a:ahLst/>
            <a:cxnLst/>
            <a:rect r="r" b="b" t="t" l="l"/>
            <a:pathLst>
              <a:path h="6369913" w="18221443">
                <a:moveTo>
                  <a:pt x="0" y="0"/>
                </a:moveTo>
                <a:lnTo>
                  <a:pt x="18221443" y="0"/>
                </a:lnTo>
                <a:lnTo>
                  <a:pt x="18221443" y="6369913"/>
                </a:lnTo>
                <a:lnTo>
                  <a:pt x="0" y="63699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346749" y="2608499"/>
            <a:ext cx="6286337" cy="8229600"/>
          </a:xfrm>
          <a:custGeom>
            <a:avLst/>
            <a:gdLst/>
            <a:ahLst/>
            <a:cxnLst/>
            <a:rect r="r" b="b" t="t" l="l"/>
            <a:pathLst>
              <a:path h="8229600" w="6286337">
                <a:moveTo>
                  <a:pt x="0" y="0"/>
                </a:moveTo>
                <a:lnTo>
                  <a:pt x="6286337" y="0"/>
                </a:lnTo>
                <a:lnTo>
                  <a:pt x="62863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91221" y="2071097"/>
            <a:ext cx="9570801" cy="6816823"/>
          </a:xfrm>
          <a:custGeom>
            <a:avLst/>
            <a:gdLst/>
            <a:ahLst/>
            <a:cxnLst/>
            <a:rect r="r" b="b" t="t" l="l"/>
            <a:pathLst>
              <a:path h="6816823" w="9570801">
                <a:moveTo>
                  <a:pt x="0" y="0"/>
                </a:moveTo>
                <a:lnTo>
                  <a:pt x="9570801" y="0"/>
                </a:lnTo>
                <a:lnTo>
                  <a:pt x="9570801" y="6816824"/>
                </a:lnTo>
                <a:lnTo>
                  <a:pt x="0" y="68168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6396" r="0" b="-6396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93595" y="86241"/>
            <a:ext cx="17462667" cy="1799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5BF32"/>
                </a:solidFill>
                <a:latin typeface="Findel"/>
              </a:rPr>
              <a:t>Wskazówki dla Rodziców, które przemienią trudne chwile w cenne lekcje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5BF32"/>
                </a:solidFill>
                <a:latin typeface="Findel"/>
              </a:rPr>
              <a:t>oraz sprawią, że sytuacjom pełnym emocji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A5BF32"/>
                </a:solidFill>
                <a:latin typeface="Findel"/>
              </a:rPr>
              <a:t>będą towarzyszyły spokój i zrozumienie</a:t>
            </a:r>
            <a:r>
              <a:rPr lang="en-US" sz="3399">
                <a:solidFill>
                  <a:srgbClr val="000000"/>
                </a:solidFill>
                <a:latin typeface="Findel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4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618651" y="0"/>
            <a:ext cx="9789267" cy="5384097"/>
          </a:xfrm>
          <a:custGeom>
            <a:avLst/>
            <a:gdLst/>
            <a:ahLst/>
            <a:cxnLst/>
            <a:rect r="r" b="b" t="t" l="l"/>
            <a:pathLst>
              <a:path h="5384097" w="978926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779069" y="1028700"/>
            <a:ext cx="9789267" cy="5384097"/>
          </a:xfrm>
          <a:custGeom>
            <a:avLst/>
            <a:gdLst/>
            <a:ahLst/>
            <a:cxnLst/>
            <a:rect r="r" b="b" t="t" l="l"/>
            <a:pathLst>
              <a:path h="5384097" w="978926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2635824" y="7456789"/>
            <a:ext cx="11045070" cy="5246408"/>
          </a:xfrm>
          <a:custGeom>
            <a:avLst/>
            <a:gdLst/>
            <a:ahLst/>
            <a:cxnLst/>
            <a:rect r="r" b="b" t="t" l="l"/>
            <a:pathLst>
              <a:path h="5246408" w="11045070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362848" y="7309348"/>
            <a:ext cx="11045070" cy="5246408"/>
          </a:xfrm>
          <a:custGeom>
            <a:avLst/>
            <a:gdLst/>
            <a:ahLst/>
            <a:cxnLst/>
            <a:rect r="r" b="b" t="t" l="l"/>
            <a:pathLst>
              <a:path h="5246408" w="11045070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635824" y="-3832182"/>
            <a:ext cx="7329048" cy="7664364"/>
          </a:xfrm>
          <a:custGeom>
            <a:avLst/>
            <a:gdLst/>
            <a:ahLst/>
            <a:cxnLst/>
            <a:rect r="r" b="b" t="t" l="l"/>
            <a:pathLst>
              <a:path h="7664364" w="7329048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309450" y="-282618"/>
            <a:ext cx="7401497" cy="8229600"/>
          </a:xfrm>
          <a:custGeom>
            <a:avLst/>
            <a:gdLst/>
            <a:ahLst/>
            <a:cxnLst/>
            <a:rect r="r" b="b" t="t" l="l"/>
            <a:pathLst>
              <a:path h="8229600" w="7401497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693224" y="8360386"/>
            <a:ext cx="1586337" cy="3439214"/>
          </a:xfrm>
          <a:custGeom>
            <a:avLst/>
            <a:gdLst/>
            <a:ahLst/>
            <a:cxnLst/>
            <a:rect r="r" b="b" t="t" l="l"/>
            <a:pathLst>
              <a:path h="3439214" w="1586337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99909" y="8125088"/>
            <a:ext cx="2306788" cy="3909811"/>
          </a:xfrm>
          <a:custGeom>
            <a:avLst/>
            <a:gdLst/>
            <a:ahLst/>
            <a:cxnLst/>
            <a:rect r="r" b="b" t="t" l="l"/>
            <a:pathLst>
              <a:path h="3909811" w="2306788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349136">
            <a:off x="1855379" y="8360386"/>
            <a:ext cx="1586337" cy="3439214"/>
          </a:xfrm>
          <a:custGeom>
            <a:avLst/>
            <a:gdLst/>
            <a:ahLst/>
            <a:cxnLst/>
            <a:rect r="r" b="b" t="t" l="l"/>
            <a:pathLst>
              <a:path h="3439214" w="1586337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5073190" y="8280825"/>
            <a:ext cx="2123018" cy="3598336"/>
          </a:xfrm>
          <a:custGeom>
            <a:avLst/>
            <a:gdLst/>
            <a:ahLst/>
            <a:cxnLst/>
            <a:rect r="r" b="b" t="t" l="l"/>
            <a:pathLst>
              <a:path h="3598336" w="2123018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553868" y="9116543"/>
            <a:ext cx="1586337" cy="3439214"/>
          </a:xfrm>
          <a:custGeom>
            <a:avLst/>
            <a:gdLst/>
            <a:ahLst/>
            <a:cxnLst/>
            <a:rect r="r" b="b" t="t" l="l"/>
            <a:pathLst>
              <a:path h="3439214" w="1586337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843993" y="8818338"/>
            <a:ext cx="2669292" cy="5080333"/>
          </a:xfrm>
          <a:custGeom>
            <a:avLst/>
            <a:gdLst/>
            <a:ahLst/>
            <a:cxnLst/>
            <a:rect r="r" b="b" t="t" l="l"/>
            <a:pathLst>
              <a:path h="5080333" w="2669292">
                <a:moveTo>
                  <a:pt x="0" y="0"/>
                </a:moveTo>
                <a:lnTo>
                  <a:pt x="2669292" y="0"/>
                </a:lnTo>
                <a:lnTo>
                  <a:pt x="2669292" y="5080333"/>
                </a:lnTo>
                <a:lnTo>
                  <a:pt x="0" y="50803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3247" y="1658142"/>
            <a:ext cx="9120753" cy="6622683"/>
          </a:xfrm>
          <a:custGeom>
            <a:avLst/>
            <a:gdLst/>
            <a:ahLst/>
            <a:cxnLst/>
            <a:rect r="r" b="b" t="t" l="l"/>
            <a:pathLst>
              <a:path h="6622683" w="9120753">
                <a:moveTo>
                  <a:pt x="0" y="0"/>
                </a:moveTo>
                <a:lnTo>
                  <a:pt x="9120753" y="0"/>
                </a:lnTo>
                <a:lnTo>
                  <a:pt x="9120753" y="6622683"/>
                </a:lnTo>
                <a:lnTo>
                  <a:pt x="0" y="66226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-3816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362848" y="1658142"/>
            <a:ext cx="9177537" cy="6648616"/>
          </a:xfrm>
          <a:custGeom>
            <a:avLst/>
            <a:gdLst/>
            <a:ahLst/>
            <a:cxnLst/>
            <a:rect r="r" b="b" t="t" l="l"/>
            <a:pathLst>
              <a:path h="6648616" w="9177537">
                <a:moveTo>
                  <a:pt x="0" y="0"/>
                </a:moveTo>
                <a:lnTo>
                  <a:pt x="9177538" y="0"/>
                </a:lnTo>
                <a:lnTo>
                  <a:pt x="9177538" y="6648616"/>
                </a:lnTo>
                <a:lnTo>
                  <a:pt x="0" y="6648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DAGBbVd1DDU</dc:identifier>
  <dcterms:modified xsi:type="dcterms:W3CDTF">2011-08-01T06:04:30Z</dcterms:modified>
  <cp:revision>1</cp:revision>
  <dc:title>GAZETKA “NIEZAPOMINAJKA” DLA DZIECI I RODZICÓW PRZEDSZKOLA NR 28 W GDYNI</dc:title>
</cp:coreProperties>
</file>