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One Little Font" charset="1" panose="00000500000000000000"/>
      <p:regular r:id="rId14"/>
    </p:embeddedFont>
    <p:embeddedFont>
      <p:font typeface="One Little Font Bold" charset="1" panose="00000800000000000000"/>
      <p:regular r:id="rId15"/>
    </p:embeddedFont>
    <p:embeddedFont>
      <p:font typeface="Open Sans" charset="1" panose="020B0606030504020204"/>
      <p:regular r:id="rId16"/>
    </p:embeddedFont>
    <p:embeddedFont>
      <p:font typeface="Open Sans Bold" charset="1" panose="020B0806030504020204"/>
      <p:regular r:id="rId17"/>
    </p:embeddedFont>
    <p:embeddedFont>
      <p:font typeface="Open Sans Italics" charset="1" panose="020B0606030504020204"/>
      <p:regular r:id="rId18"/>
    </p:embeddedFont>
    <p:embeddedFont>
      <p:font typeface="Open Sans Bold Italics" charset="1" panose="020B0806030504020204"/>
      <p:regular r:id="rId19"/>
    </p:embeddedFont>
    <p:embeddedFont>
      <p:font typeface="Open Sans Light" charset="1" panose="020B0306030504020204"/>
      <p:regular r:id="rId20"/>
    </p:embeddedFont>
    <p:embeddedFont>
      <p:font typeface="Open Sans Light Italics" charset="1" panose="020B0306030504020204"/>
      <p:regular r:id="rId21"/>
    </p:embeddedFont>
    <p:embeddedFont>
      <p:font typeface="Open Sans Ultra-Bold" charset="1" panose="00000000000000000000"/>
      <p:regular r:id="rId22"/>
    </p:embeddedFont>
    <p:embeddedFont>
      <p:font typeface="Open Sans Ultra-Bold Italics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35" Target="slides/slide12.xml" Type="http://schemas.openxmlformats.org/officeDocument/2006/relationships/slide"/><Relationship Id="rId36" Target="slides/slide13.xml" Type="http://schemas.openxmlformats.org/officeDocument/2006/relationships/slide"/><Relationship Id="rId37" Target="slides/slide14.xml" Type="http://schemas.openxmlformats.org/officeDocument/2006/relationships/slide"/><Relationship Id="rId38" Target="slides/slide15.xml" Type="http://schemas.openxmlformats.org/officeDocument/2006/relationships/slide"/><Relationship Id="rId39" Target="slides/slide16.xml" Type="http://schemas.openxmlformats.org/officeDocument/2006/relationships/slide"/><Relationship Id="rId4" Target="theme/theme1.xml" Type="http://schemas.openxmlformats.org/officeDocument/2006/relationships/theme"/><Relationship Id="rId40" Target="slides/slide17.xml" Type="http://schemas.openxmlformats.org/officeDocument/2006/relationships/slide"/><Relationship Id="rId41" Target="slides/slide18.xml" Type="http://schemas.openxmlformats.org/officeDocument/2006/relationships/slide"/><Relationship Id="rId42" Target="slides/slide19.xml" Type="http://schemas.openxmlformats.org/officeDocument/2006/relationships/slide"/><Relationship Id="rId43" Target="slides/slide20.xml" Type="http://schemas.openxmlformats.org/officeDocument/2006/relationships/slide"/><Relationship Id="rId44" Target="slides/slide21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5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2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4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jpe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7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8.jpe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9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907470" y="-969684"/>
            <a:ext cx="8689400" cy="11624615"/>
          </a:xfrm>
          <a:custGeom>
            <a:avLst/>
            <a:gdLst/>
            <a:ahLst/>
            <a:cxnLst/>
            <a:rect r="r" b="b" t="t" l="l"/>
            <a:pathLst>
              <a:path h="11624615" w="8689400">
                <a:moveTo>
                  <a:pt x="0" y="0"/>
                </a:moveTo>
                <a:lnTo>
                  <a:pt x="8689399" y="0"/>
                </a:lnTo>
                <a:lnTo>
                  <a:pt x="8689399" y="11624616"/>
                </a:lnTo>
                <a:lnTo>
                  <a:pt x="0" y="116246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51626" y="1566368"/>
            <a:ext cx="11424545" cy="5635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A457B"/>
                </a:solidFill>
                <a:latin typeface="One Little Font Bold"/>
              </a:rPr>
              <a:t>LUTOWY NUMER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A457B"/>
                </a:solidFill>
                <a:latin typeface="One Little Font Bold"/>
              </a:rPr>
              <a:t>GAZETKI PRZEDSZKOLNEJ “NIEZAPOMINAJKA”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A457B"/>
                </a:solidFill>
                <a:latin typeface="One Little Font Bold"/>
              </a:rPr>
              <a:t>DLA DZIECI I RODZICÓW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183093" y="-541944"/>
            <a:ext cx="21918002" cy="4420172"/>
            <a:chOff x="0" y="0"/>
            <a:chExt cx="48761926" cy="983374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48739066" cy="9805808"/>
            </a:xfrm>
            <a:custGeom>
              <a:avLst/>
              <a:gdLst/>
              <a:ahLst/>
              <a:cxnLst/>
              <a:rect r="r" b="b" t="t" l="l"/>
              <a:pathLst>
                <a:path h="9805808" w="48739066">
                  <a:moveTo>
                    <a:pt x="48739066" y="9805808"/>
                  </a:moveTo>
                  <a:lnTo>
                    <a:pt x="0" y="9798189"/>
                  </a:lnTo>
                  <a:lnTo>
                    <a:pt x="0" y="3414138"/>
                  </a:lnTo>
                  <a:lnTo>
                    <a:pt x="17780" y="19050"/>
                  </a:lnTo>
                  <a:lnTo>
                    <a:pt x="24304593" y="0"/>
                  </a:lnTo>
                  <a:lnTo>
                    <a:pt x="4872001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48768275" cy="9832478"/>
            </a:xfrm>
            <a:custGeom>
              <a:avLst/>
              <a:gdLst/>
              <a:ahLst/>
              <a:cxnLst/>
              <a:rect r="r" b="b" t="t" l="l"/>
              <a:pathLst>
                <a:path h="9832478" w="48768275">
                  <a:moveTo>
                    <a:pt x="48733986" y="21590"/>
                  </a:moveTo>
                  <a:cubicBezTo>
                    <a:pt x="48735257" y="34290"/>
                    <a:pt x="48735257" y="44450"/>
                    <a:pt x="48736525" y="54610"/>
                  </a:cubicBezTo>
                  <a:cubicBezTo>
                    <a:pt x="48739065" y="214528"/>
                    <a:pt x="48740336" y="432044"/>
                    <a:pt x="48742875" y="641791"/>
                  </a:cubicBezTo>
                  <a:cubicBezTo>
                    <a:pt x="48742875" y="944758"/>
                    <a:pt x="48755575" y="6918661"/>
                    <a:pt x="48761925" y="7221628"/>
                  </a:cubicBezTo>
                  <a:cubicBezTo>
                    <a:pt x="48768275" y="7679964"/>
                    <a:pt x="48764465" y="8146068"/>
                    <a:pt x="48764465" y="8604403"/>
                  </a:cubicBezTo>
                  <a:cubicBezTo>
                    <a:pt x="48764465" y="9008360"/>
                    <a:pt x="48765736" y="9381244"/>
                    <a:pt x="48767007" y="9771518"/>
                  </a:cubicBezTo>
                  <a:cubicBezTo>
                    <a:pt x="48767007" y="9793108"/>
                    <a:pt x="48767007" y="9807078"/>
                    <a:pt x="48767007" y="9831208"/>
                  </a:cubicBezTo>
                  <a:cubicBezTo>
                    <a:pt x="48744147" y="9831208"/>
                    <a:pt x="48723825" y="9832478"/>
                    <a:pt x="48550887" y="9831208"/>
                  </a:cubicBezTo>
                  <a:cubicBezTo>
                    <a:pt x="46042761" y="9826128"/>
                    <a:pt x="43496055" y="9832478"/>
                    <a:pt x="40987932" y="9827399"/>
                  </a:cubicBezTo>
                  <a:cubicBezTo>
                    <a:pt x="39483056" y="9823589"/>
                    <a:pt x="38016770" y="9826128"/>
                    <a:pt x="36511898" y="9823589"/>
                  </a:cubicBezTo>
                  <a:cubicBezTo>
                    <a:pt x="35817339" y="9822318"/>
                    <a:pt x="35122783" y="9821049"/>
                    <a:pt x="34428227" y="9819778"/>
                  </a:cubicBezTo>
                  <a:cubicBezTo>
                    <a:pt x="34003775" y="9819778"/>
                    <a:pt x="33617910" y="9821049"/>
                    <a:pt x="33193455" y="9821049"/>
                  </a:cubicBezTo>
                  <a:cubicBezTo>
                    <a:pt x="32113035" y="9819778"/>
                    <a:pt x="29141873" y="9821049"/>
                    <a:pt x="28061452" y="9819778"/>
                  </a:cubicBezTo>
                  <a:cubicBezTo>
                    <a:pt x="27289723" y="9818508"/>
                    <a:pt x="11855122" y="9827399"/>
                    <a:pt x="11083393" y="9826128"/>
                  </a:cubicBezTo>
                  <a:cubicBezTo>
                    <a:pt x="10890459" y="9826128"/>
                    <a:pt x="10658941" y="9827399"/>
                    <a:pt x="10466008" y="9827399"/>
                  </a:cubicBezTo>
                  <a:cubicBezTo>
                    <a:pt x="10002970" y="9827399"/>
                    <a:pt x="9578519" y="9828668"/>
                    <a:pt x="9115481" y="9828668"/>
                  </a:cubicBezTo>
                  <a:cubicBezTo>
                    <a:pt x="7957886" y="9828668"/>
                    <a:pt x="6838877" y="9827399"/>
                    <a:pt x="5681282" y="9826128"/>
                  </a:cubicBezTo>
                  <a:cubicBezTo>
                    <a:pt x="4986725" y="9824858"/>
                    <a:pt x="4292168" y="9823589"/>
                    <a:pt x="3636197" y="9822318"/>
                  </a:cubicBezTo>
                  <a:cubicBezTo>
                    <a:pt x="2401429" y="9821049"/>
                    <a:pt x="1166661" y="9819778"/>
                    <a:pt x="48260" y="9819778"/>
                  </a:cubicBezTo>
                  <a:cubicBezTo>
                    <a:pt x="38100" y="9819778"/>
                    <a:pt x="29210" y="9819778"/>
                    <a:pt x="19050" y="9818508"/>
                  </a:cubicBezTo>
                  <a:cubicBezTo>
                    <a:pt x="10160" y="9817239"/>
                    <a:pt x="5080" y="9810889"/>
                    <a:pt x="7620" y="9801999"/>
                  </a:cubicBezTo>
                  <a:cubicBezTo>
                    <a:pt x="16510" y="9769664"/>
                    <a:pt x="12700" y="9575454"/>
                    <a:pt x="11430" y="9373475"/>
                  </a:cubicBezTo>
                  <a:cubicBezTo>
                    <a:pt x="10160" y="8961751"/>
                    <a:pt x="6350" y="8557793"/>
                    <a:pt x="7620" y="8146068"/>
                  </a:cubicBezTo>
                  <a:cubicBezTo>
                    <a:pt x="5080" y="7633353"/>
                    <a:pt x="0" y="1286567"/>
                    <a:pt x="7620" y="766085"/>
                  </a:cubicBezTo>
                  <a:cubicBezTo>
                    <a:pt x="8890" y="665095"/>
                    <a:pt x="7620" y="556338"/>
                    <a:pt x="8890" y="455349"/>
                  </a:cubicBezTo>
                  <a:cubicBezTo>
                    <a:pt x="10160" y="292212"/>
                    <a:pt x="12700" y="1135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201999" y="30480"/>
                    <a:pt x="819383" y="29210"/>
                  </a:cubicBezTo>
                  <a:cubicBezTo>
                    <a:pt x="1861219" y="25400"/>
                    <a:pt x="2903054" y="22860"/>
                    <a:pt x="3983476" y="20320"/>
                  </a:cubicBezTo>
                  <a:cubicBezTo>
                    <a:pt x="4716620" y="17780"/>
                    <a:pt x="5449763" y="16510"/>
                    <a:pt x="6144320" y="13970"/>
                  </a:cubicBezTo>
                  <a:cubicBezTo>
                    <a:pt x="6838877" y="11430"/>
                    <a:pt x="7572021" y="8890"/>
                    <a:pt x="8266578" y="8890"/>
                  </a:cubicBezTo>
                  <a:cubicBezTo>
                    <a:pt x="9038308" y="7620"/>
                    <a:pt x="9810038" y="10160"/>
                    <a:pt x="10581768" y="8890"/>
                  </a:cubicBezTo>
                  <a:cubicBezTo>
                    <a:pt x="11546431" y="8890"/>
                    <a:pt x="29026116" y="6350"/>
                    <a:pt x="29990777" y="5080"/>
                  </a:cubicBezTo>
                  <a:cubicBezTo>
                    <a:pt x="30916853" y="3810"/>
                    <a:pt x="31842930" y="2540"/>
                    <a:pt x="32807594" y="2540"/>
                  </a:cubicBezTo>
                  <a:cubicBezTo>
                    <a:pt x="34389640" y="1270"/>
                    <a:pt x="35933099" y="0"/>
                    <a:pt x="37515145" y="0"/>
                  </a:cubicBezTo>
                  <a:cubicBezTo>
                    <a:pt x="38171118" y="0"/>
                    <a:pt x="38865674" y="2540"/>
                    <a:pt x="39521643" y="2540"/>
                  </a:cubicBezTo>
                  <a:cubicBezTo>
                    <a:pt x="41335210" y="3810"/>
                    <a:pt x="43187360" y="5080"/>
                    <a:pt x="45000927" y="7620"/>
                  </a:cubicBezTo>
                  <a:cubicBezTo>
                    <a:pt x="45965591" y="8890"/>
                    <a:pt x="46930251" y="12700"/>
                    <a:pt x="47894915" y="16510"/>
                  </a:cubicBezTo>
                  <a:cubicBezTo>
                    <a:pt x="48126432" y="16510"/>
                    <a:pt x="48357956" y="16510"/>
                    <a:pt x="48550887" y="16510"/>
                  </a:cubicBezTo>
                  <a:cubicBezTo>
                    <a:pt x="48714936" y="17780"/>
                    <a:pt x="48723825" y="20320"/>
                    <a:pt x="48733986" y="21590"/>
                  </a:cubicBezTo>
                  <a:close/>
                  <a:moveTo>
                    <a:pt x="48744147" y="9814699"/>
                  </a:moveTo>
                  <a:cubicBezTo>
                    <a:pt x="48745415" y="9798189"/>
                    <a:pt x="48746686" y="9785489"/>
                    <a:pt x="48746686" y="9772789"/>
                  </a:cubicBezTo>
                  <a:cubicBezTo>
                    <a:pt x="48745415" y="9342402"/>
                    <a:pt x="48744147" y="8930677"/>
                    <a:pt x="48744147" y="8487878"/>
                  </a:cubicBezTo>
                  <a:cubicBezTo>
                    <a:pt x="48744147" y="8285900"/>
                    <a:pt x="48746686" y="8083921"/>
                    <a:pt x="48745415" y="7881942"/>
                  </a:cubicBezTo>
                  <a:cubicBezTo>
                    <a:pt x="48745415" y="7695500"/>
                    <a:pt x="48744147" y="7501290"/>
                    <a:pt x="48742875" y="7314849"/>
                  </a:cubicBezTo>
                  <a:cubicBezTo>
                    <a:pt x="48737797" y="7027418"/>
                    <a:pt x="48726365" y="1076821"/>
                    <a:pt x="48726365" y="789390"/>
                  </a:cubicBezTo>
                  <a:cubicBezTo>
                    <a:pt x="48723825" y="548570"/>
                    <a:pt x="48721286" y="299981"/>
                    <a:pt x="48718747" y="63500"/>
                  </a:cubicBezTo>
                  <a:cubicBezTo>
                    <a:pt x="48717475" y="44450"/>
                    <a:pt x="48716207" y="43180"/>
                    <a:pt x="48435127" y="41910"/>
                  </a:cubicBezTo>
                  <a:cubicBezTo>
                    <a:pt x="48319366" y="41910"/>
                    <a:pt x="48242193" y="41910"/>
                    <a:pt x="48126432" y="40640"/>
                  </a:cubicBezTo>
                  <a:cubicBezTo>
                    <a:pt x="47161775" y="36830"/>
                    <a:pt x="46158521" y="31750"/>
                    <a:pt x="45193861" y="30480"/>
                  </a:cubicBezTo>
                  <a:cubicBezTo>
                    <a:pt x="42840085" y="26670"/>
                    <a:pt x="40447723" y="25400"/>
                    <a:pt x="38093947" y="22860"/>
                  </a:cubicBezTo>
                  <a:cubicBezTo>
                    <a:pt x="37746666" y="22860"/>
                    <a:pt x="37360801" y="22860"/>
                    <a:pt x="37013523" y="22860"/>
                  </a:cubicBezTo>
                  <a:cubicBezTo>
                    <a:pt x="36434724" y="22860"/>
                    <a:pt x="35855929" y="22860"/>
                    <a:pt x="35315717" y="22860"/>
                  </a:cubicBezTo>
                  <a:cubicBezTo>
                    <a:pt x="34080949" y="22860"/>
                    <a:pt x="32846181" y="22860"/>
                    <a:pt x="31649999" y="24130"/>
                  </a:cubicBezTo>
                  <a:cubicBezTo>
                    <a:pt x="30608162" y="25400"/>
                    <a:pt x="13051304" y="29210"/>
                    <a:pt x="12009469" y="29210"/>
                  </a:cubicBezTo>
                  <a:cubicBezTo>
                    <a:pt x="10311663" y="29210"/>
                    <a:pt x="8613857" y="26670"/>
                    <a:pt x="6916052" y="33020"/>
                  </a:cubicBezTo>
                  <a:cubicBezTo>
                    <a:pt x="6028560" y="36830"/>
                    <a:pt x="5179658" y="36830"/>
                    <a:pt x="4330755" y="38100"/>
                  </a:cubicBezTo>
                  <a:cubicBezTo>
                    <a:pt x="2864468" y="41910"/>
                    <a:pt x="1398181" y="45720"/>
                    <a:pt x="49530" y="50800"/>
                  </a:cubicBezTo>
                  <a:cubicBezTo>
                    <a:pt x="36830" y="50800"/>
                    <a:pt x="34290" y="53340"/>
                    <a:pt x="33020" y="90234"/>
                  </a:cubicBezTo>
                  <a:cubicBezTo>
                    <a:pt x="31750" y="230065"/>
                    <a:pt x="31750" y="369896"/>
                    <a:pt x="30480" y="509728"/>
                  </a:cubicBezTo>
                  <a:cubicBezTo>
                    <a:pt x="29210" y="742780"/>
                    <a:pt x="26670" y="968064"/>
                    <a:pt x="25400" y="1201116"/>
                  </a:cubicBezTo>
                  <a:cubicBezTo>
                    <a:pt x="20320" y="1449704"/>
                    <a:pt x="26670" y="7524596"/>
                    <a:pt x="29210" y="7773184"/>
                  </a:cubicBezTo>
                  <a:cubicBezTo>
                    <a:pt x="29210" y="8037310"/>
                    <a:pt x="29210" y="8309204"/>
                    <a:pt x="30480" y="8573330"/>
                  </a:cubicBezTo>
                  <a:cubicBezTo>
                    <a:pt x="30480" y="8767540"/>
                    <a:pt x="33020" y="8961751"/>
                    <a:pt x="33020" y="9155961"/>
                  </a:cubicBezTo>
                  <a:cubicBezTo>
                    <a:pt x="33020" y="9365707"/>
                    <a:pt x="33020" y="9575454"/>
                    <a:pt x="31750" y="9772789"/>
                  </a:cubicBezTo>
                  <a:cubicBezTo>
                    <a:pt x="31750" y="9776599"/>
                    <a:pt x="31750" y="9779139"/>
                    <a:pt x="31750" y="9782949"/>
                  </a:cubicBezTo>
                  <a:cubicBezTo>
                    <a:pt x="31750" y="9793108"/>
                    <a:pt x="35560" y="9796918"/>
                    <a:pt x="44450" y="9796918"/>
                  </a:cubicBezTo>
                  <a:cubicBezTo>
                    <a:pt x="279172" y="9796918"/>
                    <a:pt x="819383" y="9798189"/>
                    <a:pt x="1321008" y="9798189"/>
                  </a:cubicBezTo>
                  <a:cubicBezTo>
                    <a:pt x="2054151" y="9798189"/>
                    <a:pt x="2825881" y="9795649"/>
                    <a:pt x="3559025" y="9798189"/>
                  </a:cubicBezTo>
                  <a:cubicBezTo>
                    <a:pt x="4755206" y="9801999"/>
                    <a:pt x="5951388" y="9804539"/>
                    <a:pt x="7147570" y="9803268"/>
                  </a:cubicBezTo>
                  <a:cubicBezTo>
                    <a:pt x="7919300" y="9801999"/>
                    <a:pt x="8652443" y="9804539"/>
                    <a:pt x="9424173" y="9804539"/>
                  </a:cubicBezTo>
                  <a:cubicBezTo>
                    <a:pt x="10543181" y="9804539"/>
                    <a:pt x="11662190" y="9803268"/>
                    <a:pt x="12781199" y="9804539"/>
                  </a:cubicBezTo>
                  <a:cubicBezTo>
                    <a:pt x="14440419" y="9805808"/>
                    <a:pt x="32653247" y="9795649"/>
                    <a:pt x="34351053" y="9798189"/>
                  </a:cubicBezTo>
                  <a:cubicBezTo>
                    <a:pt x="35084199" y="9799458"/>
                    <a:pt x="35817339" y="9800728"/>
                    <a:pt x="36511898" y="9800728"/>
                  </a:cubicBezTo>
                  <a:cubicBezTo>
                    <a:pt x="37785253" y="9803268"/>
                    <a:pt x="39020021" y="9799458"/>
                    <a:pt x="40293376" y="9803268"/>
                  </a:cubicBezTo>
                  <a:cubicBezTo>
                    <a:pt x="41335210" y="9805808"/>
                    <a:pt x="42377044" y="9805808"/>
                    <a:pt x="43418881" y="9808349"/>
                  </a:cubicBezTo>
                  <a:cubicBezTo>
                    <a:pt x="44962340" y="9812158"/>
                    <a:pt x="46505803" y="9814699"/>
                    <a:pt x="48049262" y="9815968"/>
                  </a:cubicBezTo>
                  <a:cubicBezTo>
                    <a:pt x="48628058" y="9815968"/>
                    <a:pt x="48723825" y="9814699"/>
                    <a:pt x="48744147" y="98146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3815701" y="1371316"/>
            <a:ext cx="10656597" cy="8618858"/>
          </a:xfrm>
          <a:custGeom>
            <a:avLst/>
            <a:gdLst/>
            <a:ahLst/>
            <a:cxnLst/>
            <a:rect r="r" b="b" t="t" l="l"/>
            <a:pathLst>
              <a:path h="8618858" w="10656597">
                <a:moveTo>
                  <a:pt x="0" y="0"/>
                </a:moveTo>
                <a:lnTo>
                  <a:pt x="10656598" y="0"/>
                </a:lnTo>
                <a:lnTo>
                  <a:pt x="10656598" y="8618858"/>
                </a:lnTo>
                <a:lnTo>
                  <a:pt x="0" y="86188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24" r="0" b="-1824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87041"/>
            <a:ext cx="16230600" cy="11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A457B"/>
                </a:solidFill>
                <a:latin typeface="One Little Font"/>
              </a:rPr>
              <a:t>Dzień Bezpiecznego Internetu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183093" y="-541944"/>
            <a:ext cx="21918002" cy="4420172"/>
            <a:chOff x="0" y="0"/>
            <a:chExt cx="48761926" cy="983374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48739066" cy="9805808"/>
            </a:xfrm>
            <a:custGeom>
              <a:avLst/>
              <a:gdLst/>
              <a:ahLst/>
              <a:cxnLst/>
              <a:rect r="r" b="b" t="t" l="l"/>
              <a:pathLst>
                <a:path h="9805808" w="48739066">
                  <a:moveTo>
                    <a:pt x="48739066" y="9805808"/>
                  </a:moveTo>
                  <a:lnTo>
                    <a:pt x="0" y="9798189"/>
                  </a:lnTo>
                  <a:lnTo>
                    <a:pt x="0" y="3414138"/>
                  </a:lnTo>
                  <a:lnTo>
                    <a:pt x="17780" y="19050"/>
                  </a:lnTo>
                  <a:lnTo>
                    <a:pt x="24304593" y="0"/>
                  </a:lnTo>
                  <a:lnTo>
                    <a:pt x="4872001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48768275" cy="9832478"/>
            </a:xfrm>
            <a:custGeom>
              <a:avLst/>
              <a:gdLst/>
              <a:ahLst/>
              <a:cxnLst/>
              <a:rect r="r" b="b" t="t" l="l"/>
              <a:pathLst>
                <a:path h="9832478" w="48768275">
                  <a:moveTo>
                    <a:pt x="48733986" y="21590"/>
                  </a:moveTo>
                  <a:cubicBezTo>
                    <a:pt x="48735257" y="34290"/>
                    <a:pt x="48735257" y="44450"/>
                    <a:pt x="48736525" y="54610"/>
                  </a:cubicBezTo>
                  <a:cubicBezTo>
                    <a:pt x="48739065" y="214528"/>
                    <a:pt x="48740336" y="432044"/>
                    <a:pt x="48742875" y="641791"/>
                  </a:cubicBezTo>
                  <a:cubicBezTo>
                    <a:pt x="48742875" y="944758"/>
                    <a:pt x="48755575" y="6918661"/>
                    <a:pt x="48761925" y="7221628"/>
                  </a:cubicBezTo>
                  <a:cubicBezTo>
                    <a:pt x="48768275" y="7679964"/>
                    <a:pt x="48764465" y="8146068"/>
                    <a:pt x="48764465" y="8604403"/>
                  </a:cubicBezTo>
                  <a:cubicBezTo>
                    <a:pt x="48764465" y="9008360"/>
                    <a:pt x="48765736" y="9381244"/>
                    <a:pt x="48767007" y="9771518"/>
                  </a:cubicBezTo>
                  <a:cubicBezTo>
                    <a:pt x="48767007" y="9793108"/>
                    <a:pt x="48767007" y="9807078"/>
                    <a:pt x="48767007" y="9831208"/>
                  </a:cubicBezTo>
                  <a:cubicBezTo>
                    <a:pt x="48744147" y="9831208"/>
                    <a:pt x="48723825" y="9832478"/>
                    <a:pt x="48550887" y="9831208"/>
                  </a:cubicBezTo>
                  <a:cubicBezTo>
                    <a:pt x="46042761" y="9826128"/>
                    <a:pt x="43496055" y="9832478"/>
                    <a:pt x="40987932" y="9827399"/>
                  </a:cubicBezTo>
                  <a:cubicBezTo>
                    <a:pt x="39483056" y="9823589"/>
                    <a:pt x="38016770" y="9826128"/>
                    <a:pt x="36511898" y="9823589"/>
                  </a:cubicBezTo>
                  <a:cubicBezTo>
                    <a:pt x="35817339" y="9822318"/>
                    <a:pt x="35122783" y="9821049"/>
                    <a:pt x="34428227" y="9819778"/>
                  </a:cubicBezTo>
                  <a:cubicBezTo>
                    <a:pt x="34003775" y="9819778"/>
                    <a:pt x="33617910" y="9821049"/>
                    <a:pt x="33193455" y="9821049"/>
                  </a:cubicBezTo>
                  <a:cubicBezTo>
                    <a:pt x="32113035" y="9819778"/>
                    <a:pt x="29141873" y="9821049"/>
                    <a:pt x="28061452" y="9819778"/>
                  </a:cubicBezTo>
                  <a:cubicBezTo>
                    <a:pt x="27289723" y="9818508"/>
                    <a:pt x="11855122" y="9827399"/>
                    <a:pt x="11083393" y="9826128"/>
                  </a:cubicBezTo>
                  <a:cubicBezTo>
                    <a:pt x="10890459" y="9826128"/>
                    <a:pt x="10658941" y="9827399"/>
                    <a:pt x="10466008" y="9827399"/>
                  </a:cubicBezTo>
                  <a:cubicBezTo>
                    <a:pt x="10002970" y="9827399"/>
                    <a:pt x="9578519" y="9828668"/>
                    <a:pt x="9115481" y="9828668"/>
                  </a:cubicBezTo>
                  <a:cubicBezTo>
                    <a:pt x="7957886" y="9828668"/>
                    <a:pt x="6838877" y="9827399"/>
                    <a:pt x="5681282" y="9826128"/>
                  </a:cubicBezTo>
                  <a:cubicBezTo>
                    <a:pt x="4986725" y="9824858"/>
                    <a:pt x="4292168" y="9823589"/>
                    <a:pt x="3636197" y="9822318"/>
                  </a:cubicBezTo>
                  <a:cubicBezTo>
                    <a:pt x="2401429" y="9821049"/>
                    <a:pt x="1166661" y="9819778"/>
                    <a:pt x="48260" y="9819778"/>
                  </a:cubicBezTo>
                  <a:cubicBezTo>
                    <a:pt x="38100" y="9819778"/>
                    <a:pt x="29210" y="9819778"/>
                    <a:pt x="19050" y="9818508"/>
                  </a:cubicBezTo>
                  <a:cubicBezTo>
                    <a:pt x="10160" y="9817239"/>
                    <a:pt x="5080" y="9810889"/>
                    <a:pt x="7620" y="9801999"/>
                  </a:cubicBezTo>
                  <a:cubicBezTo>
                    <a:pt x="16510" y="9769664"/>
                    <a:pt x="12700" y="9575454"/>
                    <a:pt x="11430" y="9373475"/>
                  </a:cubicBezTo>
                  <a:cubicBezTo>
                    <a:pt x="10160" y="8961751"/>
                    <a:pt x="6350" y="8557793"/>
                    <a:pt x="7620" y="8146068"/>
                  </a:cubicBezTo>
                  <a:cubicBezTo>
                    <a:pt x="5080" y="7633353"/>
                    <a:pt x="0" y="1286567"/>
                    <a:pt x="7620" y="766085"/>
                  </a:cubicBezTo>
                  <a:cubicBezTo>
                    <a:pt x="8890" y="665095"/>
                    <a:pt x="7620" y="556338"/>
                    <a:pt x="8890" y="455349"/>
                  </a:cubicBezTo>
                  <a:cubicBezTo>
                    <a:pt x="10160" y="292212"/>
                    <a:pt x="12700" y="1135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201999" y="30480"/>
                    <a:pt x="819383" y="29210"/>
                  </a:cubicBezTo>
                  <a:cubicBezTo>
                    <a:pt x="1861219" y="25400"/>
                    <a:pt x="2903054" y="22860"/>
                    <a:pt x="3983476" y="20320"/>
                  </a:cubicBezTo>
                  <a:cubicBezTo>
                    <a:pt x="4716620" y="17780"/>
                    <a:pt x="5449763" y="16510"/>
                    <a:pt x="6144320" y="13970"/>
                  </a:cubicBezTo>
                  <a:cubicBezTo>
                    <a:pt x="6838877" y="11430"/>
                    <a:pt x="7572021" y="8890"/>
                    <a:pt x="8266578" y="8890"/>
                  </a:cubicBezTo>
                  <a:cubicBezTo>
                    <a:pt x="9038308" y="7620"/>
                    <a:pt x="9810038" y="10160"/>
                    <a:pt x="10581768" y="8890"/>
                  </a:cubicBezTo>
                  <a:cubicBezTo>
                    <a:pt x="11546431" y="8890"/>
                    <a:pt x="29026116" y="6350"/>
                    <a:pt x="29990777" y="5080"/>
                  </a:cubicBezTo>
                  <a:cubicBezTo>
                    <a:pt x="30916853" y="3810"/>
                    <a:pt x="31842930" y="2540"/>
                    <a:pt x="32807594" y="2540"/>
                  </a:cubicBezTo>
                  <a:cubicBezTo>
                    <a:pt x="34389640" y="1270"/>
                    <a:pt x="35933099" y="0"/>
                    <a:pt x="37515145" y="0"/>
                  </a:cubicBezTo>
                  <a:cubicBezTo>
                    <a:pt x="38171118" y="0"/>
                    <a:pt x="38865674" y="2540"/>
                    <a:pt x="39521643" y="2540"/>
                  </a:cubicBezTo>
                  <a:cubicBezTo>
                    <a:pt x="41335210" y="3810"/>
                    <a:pt x="43187360" y="5080"/>
                    <a:pt x="45000927" y="7620"/>
                  </a:cubicBezTo>
                  <a:cubicBezTo>
                    <a:pt x="45965591" y="8890"/>
                    <a:pt x="46930251" y="12700"/>
                    <a:pt x="47894915" y="16510"/>
                  </a:cubicBezTo>
                  <a:cubicBezTo>
                    <a:pt x="48126432" y="16510"/>
                    <a:pt x="48357956" y="16510"/>
                    <a:pt x="48550887" y="16510"/>
                  </a:cubicBezTo>
                  <a:cubicBezTo>
                    <a:pt x="48714936" y="17780"/>
                    <a:pt x="48723825" y="20320"/>
                    <a:pt x="48733986" y="21590"/>
                  </a:cubicBezTo>
                  <a:close/>
                  <a:moveTo>
                    <a:pt x="48744147" y="9814699"/>
                  </a:moveTo>
                  <a:cubicBezTo>
                    <a:pt x="48745415" y="9798189"/>
                    <a:pt x="48746686" y="9785489"/>
                    <a:pt x="48746686" y="9772789"/>
                  </a:cubicBezTo>
                  <a:cubicBezTo>
                    <a:pt x="48745415" y="9342402"/>
                    <a:pt x="48744147" y="8930677"/>
                    <a:pt x="48744147" y="8487878"/>
                  </a:cubicBezTo>
                  <a:cubicBezTo>
                    <a:pt x="48744147" y="8285900"/>
                    <a:pt x="48746686" y="8083921"/>
                    <a:pt x="48745415" y="7881942"/>
                  </a:cubicBezTo>
                  <a:cubicBezTo>
                    <a:pt x="48745415" y="7695500"/>
                    <a:pt x="48744147" y="7501290"/>
                    <a:pt x="48742875" y="7314849"/>
                  </a:cubicBezTo>
                  <a:cubicBezTo>
                    <a:pt x="48737797" y="7027418"/>
                    <a:pt x="48726365" y="1076821"/>
                    <a:pt x="48726365" y="789390"/>
                  </a:cubicBezTo>
                  <a:cubicBezTo>
                    <a:pt x="48723825" y="548570"/>
                    <a:pt x="48721286" y="299981"/>
                    <a:pt x="48718747" y="63500"/>
                  </a:cubicBezTo>
                  <a:cubicBezTo>
                    <a:pt x="48717475" y="44450"/>
                    <a:pt x="48716207" y="43180"/>
                    <a:pt x="48435127" y="41910"/>
                  </a:cubicBezTo>
                  <a:cubicBezTo>
                    <a:pt x="48319366" y="41910"/>
                    <a:pt x="48242193" y="41910"/>
                    <a:pt x="48126432" y="40640"/>
                  </a:cubicBezTo>
                  <a:cubicBezTo>
                    <a:pt x="47161775" y="36830"/>
                    <a:pt x="46158521" y="31750"/>
                    <a:pt x="45193861" y="30480"/>
                  </a:cubicBezTo>
                  <a:cubicBezTo>
                    <a:pt x="42840085" y="26670"/>
                    <a:pt x="40447723" y="25400"/>
                    <a:pt x="38093947" y="22860"/>
                  </a:cubicBezTo>
                  <a:cubicBezTo>
                    <a:pt x="37746666" y="22860"/>
                    <a:pt x="37360801" y="22860"/>
                    <a:pt x="37013523" y="22860"/>
                  </a:cubicBezTo>
                  <a:cubicBezTo>
                    <a:pt x="36434724" y="22860"/>
                    <a:pt x="35855929" y="22860"/>
                    <a:pt x="35315717" y="22860"/>
                  </a:cubicBezTo>
                  <a:cubicBezTo>
                    <a:pt x="34080949" y="22860"/>
                    <a:pt x="32846181" y="22860"/>
                    <a:pt x="31649999" y="24130"/>
                  </a:cubicBezTo>
                  <a:cubicBezTo>
                    <a:pt x="30608162" y="25400"/>
                    <a:pt x="13051304" y="29210"/>
                    <a:pt x="12009469" y="29210"/>
                  </a:cubicBezTo>
                  <a:cubicBezTo>
                    <a:pt x="10311663" y="29210"/>
                    <a:pt x="8613857" y="26670"/>
                    <a:pt x="6916052" y="33020"/>
                  </a:cubicBezTo>
                  <a:cubicBezTo>
                    <a:pt x="6028560" y="36830"/>
                    <a:pt x="5179658" y="36830"/>
                    <a:pt x="4330755" y="38100"/>
                  </a:cubicBezTo>
                  <a:cubicBezTo>
                    <a:pt x="2864468" y="41910"/>
                    <a:pt x="1398181" y="45720"/>
                    <a:pt x="49530" y="50800"/>
                  </a:cubicBezTo>
                  <a:cubicBezTo>
                    <a:pt x="36830" y="50800"/>
                    <a:pt x="34290" y="53340"/>
                    <a:pt x="33020" y="90234"/>
                  </a:cubicBezTo>
                  <a:cubicBezTo>
                    <a:pt x="31750" y="230065"/>
                    <a:pt x="31750" y="369896"/>
                    <a:pt x="30480" y="509728"/>
                  </a:cubicBezTo>
                  <a:cubicBezTo>
                    <a:pt x="29210" y="742780"/>
                    <a:pt x="26670" y="968064"/>
                    <a:pt x="25400" y="1201116"/>
                  </a:cubicBezTo>
                  <a:cubicBezTo>
                    <a:pt x="20320" y="1449704"/>
                    <a:pt x="26670" y="7524596"/>
                    <a:pt x="29210" y="7773184"/>
                  </a:cubicBezTo>
                  <a:cubicBezTo>
                    <a:pt x="29210" y="8037310"/>
                    <a:pt x="29210" y="8309204"/>
                    <a:pt x="30480" y="8573330"/>
                  </a:cubicBezTo>
                  <a:cubicBezTo>
                    <a:pt x="30480" y="8767540"/>
                    <a:pt x="33020" y="8961751"/>
                    <a:pt x="33020" y="9155961"/>
                  </a:cubicBezTo>
                  <a:cubicBezTo>
                    <a:pt x="33020" y="9365707"/>
                    <a:pt x="33020" y="9575454"/>
                    <a:pt x="31750" y="9772789"/>
                  </a:cubicBezTo>
                  <a:cubicBezTo>
                    <a:pt x="31750" y="9776599"/>
                    <a:pt x="31750" y="9779139"/>
                    <a:pt x="31750" y="9782949"/>
                  </a:cubicBezTo>
                  <a:cubicBezTo>
                    <a:pt x="31750" y="9793108"/>
                    <a:pt x="35560" y="9796918"/>
                    <a:pt x="44450" y="9796918"/>
                  </a:cubicBezTo>
                  <a:cubicBezTo>
                    <a:pt x="279172" y="9796918"/>
                    <a:pt x="819383" y="9798189"/>
                    <a:pt x="1321008" y="9798189"/>
                  </a:cubicBezTo>
                  <a:cubicBezTo>
                    <a:pt x="2054151" y="9798189"/>
                    <a:pt x="2825881" y="9795649"/>
                    <a:pt x="3559025" y="9798189"/>
                  </a:cubicBezTo>
                  <a:cubicBezTo>
                    <a:pt x="4755206" y="9801999"/>
                    <a:pt x="5951388" y="9804539"/>
                    <a:pt x="7147570" y="9803268"/>
                  </a:cubicBezTo>
                  <a:cubicBezTo>
                    <a:pt x="7919300" y="9801999"/>
                    <a:pt x="8652443" y="9804539"/>
                    <a:pt x="9424173" y="9804539"/>
                  </a:cubicBezTo>
                  <a:cubicBezTo>
                    <a:pt x="10543181" y="9804539"/>
                    <a:pt x="11662190" y="9803268"/>
                    <a:pt x="12781199" y="9804539"/>
                  </a:cubicBezTo>
                  <a:cubicBezTo>
                    <a:pt x="14440419" y="9805808"/>
                    <a:pt x="32653247" y="9795649"/>
                    <a:pt x="34351053" y="9798189"/>
                  </a:cubicBezTo>
                  <a:cubicBezTo>
                    <a:pt x="35084199" y="9799458"/>
                    <a:pt x="35817339" y="9800728"/>
                    <a:pt x="36511898" y="9800728"/>
                  </a:cubicBezTo>
                  <a:cubicBezTo>
                    <a:pt x="37785253" y="9803268"/>
                    <a:pt x="39020021" y="9799458"/>
                    <a:pt x="40293376" y="9803268"/>
                  </a:cubicBezTo>
                  <a:cubicBezTo>
                    <a:pt x="41335210" y="9805808"/>
                    <a:pt x="42377044" y="9805808"/>
                    <a:pt x="43418881" y="9808349"/>
                  </a:cubicBezTo>
                  <a:cubicBezTo>
                    <a:pt x="44962340" y="9812158"/>
                    <a:pt x="46505803" y="9814699"/>
                    <a:pt x="48049262" y="9815968"/>
                  </a:cubicBezTo>
                  <a:cubicBezTo>
                    <a:pt x="48628058" y="9815968"/>
                    <a:pt x="48723825" y="9814699"/>
                    <a:pt x="48744147" y="98146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3836511" y="1371316"/>
            <a:ext cx="10614979" cy="8816699"/>
          </a:xfrm>
          <a:custGeom>
            <a:avLst/>
            <a:gdLst/>
            <a:ahLst/>
            <a:cxnLst/>
            <a:rect r="r" b="b" t="t" l="l"/>
            <a:pathLst>
              <a:path h="8816699" w="10614979">
                <a:moveTo>
                  <a:pt x="0" y="0"/>
                </a:moveTo>
                <a:lnTo>
                  <a:pt x="10614978" y="0"/>
                </a:lnTo>
                <a:lnTo>
                  <a:pt x="10614978" y="8816698"/>
                </a:lnTo>
                <a:lnTo>
                  <a:pt x="0" y="88166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63" r="0" b="-46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87041"/>
            <a:ext cx="16230600" cy="11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A457B"/>
                </a:solidFill>
                <a:latin typeface="One Little Font"/>
              </a:rPr>
              <a:t>Dzień Bezpiecznego Internetu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76180" y="2919181"/>
            <a:ext cx="8048109" cy="6964325"/>
          </a:xfrm>
          <a:custGeom>
            <a:avLst/>
            <a:gdLst/>
            <a:ahLst/>
            <a:cxnLst/>
            <a:rect r="r" b="b" t="t" l="l"/>
            <a:pathLst>
              <a:path h="6964325" w="8048109">
                <a:moveTo>
                  <a:pt x="0" y="0"/>
                </a:moveTo>
                <a:lnTo>
                  <a:pt x="8048108" y="0"/>
                </a:lnTo>
                <a:lnTo>
                  <a:pt x="8048108" y="6964326"/>
                </a:lnTo>
                <a:lnTo>
                  <a:pt x="0" y="69643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77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16309" y="-133350"/>
            <a:ext cx="16292066" cy="2590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0A457B"/>
                </a:solidFill>
                <a:latin typeface="One Little Font Bold"/>
              </a:rPr>
              <a:t>Codzienne nawyki, </a:t>
            </a:r>
          </a:p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0A457B"/>
                </a:solidFill>
                <a:latin typeface="One Little Font Bold"/>
              </a:rPr>
              <a:t>które wzmacniają relacje z Dzieckiem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9194" y="3050142"/>
            <a:ext cx="8351682" cy="6938320"/>
          </a:xfrm>
          <a:custGeom>
            <a:avLst/>
            <a:gdLst/>
            <a:ahLst/>
            <a:cxnLst/>
            <a:rect r="r" b="b" t="t" l="l"/>
            <a:pathLst>
              <a:path h="6938320" w="8351682">
                <a:moveTo>
                  <a:pt x="0" y="0"/>
                </a:moveTo>
                <a:lnTo>
                  <a:pt x="8351682" y="0"/>
                </a:lnTo>
                <a:lnTo>
                  <a:pt x="8351682" y="6938320"/>
                </a:lnTo>
                <a:lnTo>
                  <a:pt x="0" y="6938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612488" y="3050142"/>
            <a:ext cx="8354846" cy="6950768"/>
          </a:xfrm>
          <a:custGeom>
            <a:avLst/>
            <a:gdLst/>
            <a:ahLst/>
            <a:cxnLst/>
            <a:rect r="r" b="b" t="t" l="l"/>
            <a:pathLst>
              <a:path h="6950768" w="8354846">
                <a:moveTo>
                  <a:pt x="0" y="0"/>
                </a:moveTo>
                <a:lnTo>
                  <a:pt x="8354846" y="0"/>
                </a:lnTo>
                <a:lnTo>
                  <a:pt x="8354846" y="6950768"/>
                </a:lnTo>
                <a:lnTo>
                  <a:pt x="0" y="6950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16309" y="-133350"/>
            <a:ext cx="16292066" cy="2590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0A457B"/>
                </a:solidFill>
                <a:latin typeface="One Little Font Bold"/>
              </a:rPr>
              <a:t>Codzienne nawyki, </a:t>
            </a:r>
          </a:p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0A457B"/>
                </a:solidFill>
                <a:latin typeface="One Little Font Bold"/>
              </a:rPr>
              <a:t>które wzmacniają relacje z Dzieckiem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5535" y="3018873"/>
            <a:ext cx="8351682" cy="6938320"/>
          </a:xfrm>
          <a:custGeom>
            <a:avLst/>
            <a:gdLst/>
            <a:ahLst/>
            <a:cxnLst/>
            <a:rect r="r" b="b" t="t" l="l"/>
            <a:pathLst>
              <a:path h="6938320" w="8351682">
                <a:moveTo>
                  <a:pt x="0" y="0"/>
                </a:moveTo>
                <a:lnTo>
                  <a:pt x="8351682" y="0"/>
                </a:lnTo>
                <a:lnTo>
                  <a:pt x="8351682" y="6938321"/>
                </a:lnTo>
                <a:lnTo>
                  <a:pt x="0" y="69383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10312" y="3010148"/>
            <a:ext cx="8185306" cy="6947046"/>
          </a:xfrm>
          <a:custGeom>
            <a:avLst/>
            <a:gdLst/>
            <a:ahLst/>
            <a:cxnLst/>
            <a:rect r="r" b="b" t="t" l="l"/>
            <a:pathLst>
              <a:path h="6947046" w="8185306">
                <a:moveTo>
                  <a:pt x="0" y="0"/>
                </a:moveTo>
                <a:lnTo>
                  <a:pt x="8185306" y="0"/>
                </a:lnTo>
                <a:lnTo>
                  <a:pt x="8185306" y="6947046"/>
                </a:lnTo>
                <a:lnTo>
                  <a:pt x="0" y="694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16309" y="-133350"/>
            <a:ext cx="16292066" cy="2590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0A457B"/>
                </a:solidFill>
                <a:latin typeface="One Little Font Bold"/>
              </a:rPr>
              <a:t>Codzienne nawyki, </a:t>
            </a:r>
          </a:p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0A457B"/>
                </a:solidFill>
                <a:latin typeface="One Little Font Bold"/>
              </a:rPr>
              <a:t>które wzmacniają relacje z Dzieckiem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5425" y="3043298"/>
            <a:ext cx="8349365" cy="6952006"/>
          </a:xfrm>
          <a:custGeom>
            <a:avLst/>
            <a:gdLst/>
            <a:ahLst/>
            <a:cxnLst/>
            <a:rect r="r" b="b" t="t" l="l"/>
            <a:pathLst>
              <a:path h="6952006" w="8349365">
                <a:moveTo>
                  <a:pt x="0" y="0"/>
                </a:moveTo>
                <a:lnTo>
                  <a:pt x="8349366" y="0"/>
                </a:lnTo>
                <a:lnTo>
                  <a:pt x="8349366" y="6952007"/>
                </a:lnTo>
                <a:lnTo>
                  <a:pt x="0" y="6952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62342" y="3043298"/>
            <a:ext cx="8420959" cy="6934563"/>
          </a:xfrm>
          <a:custGeom>
            <a:avLst/>
            <a:gdLst/>
            <a:ahLst/>
            <a:cxnLst/>
            <a:rect r="r" b="b" t="t" l="l"/>
            <a:pathLst>
              <a:path h="6934563" w="8420959">
                <a:moveTo>
                  <a:pt x="0" y="0"/>
                </a:moveTo>
                <a:lnTo>
                  <a:pt x="8420959" y="0"/>
                </a:lnTo>
                <a:lnTo>
                  <a:pt x="8420959" y="6934564"/>
                </a:lnTo>
                <a:lnTo>
                  <a:pt x="0" y="69345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16309" y="-133350"/>
            <a:ext cx="16292066" cy="2590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0A457B"/>
                </a:solidFill>
                <a:latin typeface="One Little Font Bold"/>
              </a:rPr>
              <a:t>Codzienne nawyki, </a:t>
            </a:r>
          </a:p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0A457B"/>
                </a:solidFill>
                <a:latin typeface="One Little Font Bold"/>
              </a:rPr>
              <a:t>które wzmacniają relacje z Dzieckiem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4948" y="2900083"/>
            <a:ext cx="8377929" cy="6925755"/>
          </a:xfrm>
          <a:custGeom>
            <a:avLst/>
            <a:gdLst/>
            <a:ahLst/>
            <a:cxnLst/>
            <a:rect r="r" b="b" t="t" l="l"/>
            <a:pathLst>
              <a:path h="6925755" w="8377929">
                <a:moveTo>
                  <a:pt x="0" y="0"/>
                </a:moveTo>
                <a:lnTo>
                  <a:pt x="8377929" y="0"/>
                </a:lnTo>
                <a:lnTo>
                  <a:pt x="8377929" y="6925755"/>
                </a:lnTo>
                <a:lnTo>
                  <a:pt x="0" y="69257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96013" y="2900083"/>
            <a:ext cx="8351366" cy="6937069"/>
          </a:xfrm>
          <a:custGeom>
            <a:avLst/>
            <a:gdLst/>
            <a:ahLst/>
            <a:cxnLst/>
            <a:rect r="r" b="b" t="t" l="l"/>
            <a:pathLst>
              <a:path h="6937069" w="8351366">
                <a:moveTo>
                  <a:pt x="0" y="0"/>
                </a:moveTo>
                <a:lnTo>
                  <a:pt x="8351367" y="0"/>
                </a:lnTo>
                <a:lnTo>
                  <a:pt x="8351367" y="6937069"/>
                </a:lnTo>
                <a:lnTo>
                  <a:pt x="0" y="69370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16309" y="-133350"/>
            <a:ext cx="16292066" cy="2590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0A457B"/>
                </a:solidFill>
                <a:latin typeface="One Little Font Bold"/>
              </a:rPr>
              <a:t>Codzienne nawyki, </a:t>
            </a:r>
          </a:p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0A457B"/>
                </a:solidFill>
                <a:latin typeface="One Little Font Bold"/>
              </a:rPr>
              <a:t>które wzmacniają relacje z Dzieckiem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40915" y="2457451"/>
            <a:ext cx="8338386" cy="6932052"/>
          </a:xfrm>
          <a:custGeom>
            <a:avLst/>
            <a:gdLst/>
            <a:ahLst/>
            <a:cxnLst/>
            <a:rect r="r" b="b" t="t" l="l"/>
            <a:pathLst>
              <a:path h="6932052" w="8338386">
                <a:moveTo>
                  <a:pt x="0" y="0"/>
                </a:moveTo>
                <a:lnTo>
                  <a:pt x="8338386" y="0"/>
                </a:lnTo>
                <a:lnTo>
                  <a:pt x="8338386" y="6932052"/>
                </a:lnTo>
                <a:lnTo>
                  <a:pt x="0" y="6932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62342" y="2458708"/>
            <a:ext cx="8396699" cy="6930795"/>
          </a:xfrm>
          <a:custGeom>
            <a:avLst/>
            <a:gdLst/>
            <a:ahLst/>
            <a:cxnLst/>
            <a:rect r="r" b="b" t="t" l="l"/>
            <a:pathLst>
              <a:path h="6930795" w="8396699">
                <a:moveTo>
                  <a:pt x="0" y="0"/>
                </a:moveTo>
                <a:lnTo>
                  <a:pt x="8396700" y="0"/>
                </a:lnTo>
                <a:lnTo>
                  <a:pt x="8396700" y="6930795"/>
                </a:lnTo>
                <a:lnTo>
                  <a:pt x="0" y="69307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16309" y="-133350"/>
            <a:ext cx="16292066" cy="2590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0A457B"/>
                </a:solidFill>
                <a:latin typeface="One Little Font Bold"/>
              </a:rPr>
              <a:t>Codzienne nawyki, </a:t>
            </a:r>
          </a:p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0A457B"/>
                </a:solidFill>
                <a:latin typeface="One Little Font Bold"/>
              </a:rPr>
              <a:t>które wzmacniają relacje z Dzieckiem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415838" y="9706610"/>
            <a:ext cx="634320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A457B"/>
                </a:solidFill>
                <a:latin typeface="Open Sans"/>
              </a:rPr>
              <a:t>Żródło-Kamila Olga Psychologia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08818" y="690378"/>
            <a:ext cx="16670364" cy="8906245"/>
            <a:chOff x="0" y="0"/>
            <a:chExt cx="37087279" cy="198141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37064417" cy="19786167"/>
            </a:xfrm>
            <a:custGeom>
              <a:avLst/>
              <a:gdLst/>
              <a:ahLst/>
              <a:cxnLst/>
              <a:rect r="r" b="b" t="t" l="l"/>
              <a:pathLst>
                <a:path h="19786167" w="37064417">
                  <a:moveTo>
                    <a:pt x="37064417" y="19786167"/>
                  </a:moveTo>
                  <a:lnTo>
                    <a:pt x="0" y="19778547"/>
                  </a:lnTo>
                  <a:lnTo>
                    <a:pt x="0" y="6875586"/>
                  </a:lnTo>
                  <a:lnTo>
                    <a:pt x="17780" y="19050"/>
                  </a:lnTo>
                  <a:lnTo>
                    <a:pt x="18482279" y="0"/>
                  </a:lnTo>
                  <a:lnTo>
                    <a:pt x="3704536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37093630" cy="19812837"/>
            </a:xfrm>
            <a:custGeom>
              <a:avLst/>
              <a:gdLst/>
              <a:ahLst/>
              <a:cxnLst/>
              <a:rect r="r" b="b" t="t" l="l"/>
              <a:pathLst>
                <a:path h="19812837" w="37093630">
                  <a:moveTo>
                    <a:pt x="37059337" y="21590"/>
                  </a:moveTo>
                  <a:cubicBezTo>
                    <a:pt x="37060609" y="34290"/>
                    <a:pt x="37060609" y="44450"/>
                    <a:pt x="37061880" y="54610"/>
                  </a:cubicBezTo>
                  <a:cubicBezTo>
                    <a:pt x="37064419" y="368954"/>
                    <a:pt x="37065687" y="810132"/>
                    <a:pt x="37068230" y="1235555"/>
                  </a:cubicBezTo>
                  <a:cubicBezTo>
                    <a:pt x="37068230" y="1850054"/>
                    <a:pt x="37080930" y="13966713"/>
                    <a:pt x="37087280" y="14581211"/>
                  </a:cubicBezTo>
                  <a:cubicBezTo>
                    <a:pt x="37093630" y="15510838"/>
                    <a:pt x="37089819" y="16456220"/>
                    <a:pt x="37089819" y="17385846"/>
                  </a:cubicBezTo>
                  <a:cubicBezTo>
                    <a:pt x="37089819" y="18205179"/>
                    <a:pt x="37091087" y="18961484"/>
                    <a:pt x="37092359" y="19751877"/>
                  </a:cubicBezTo>
                  <a:cubicBezTo>
                    <a:pt x="37092359" y="19773467"/>
                    <a:pt x="37092359" y="19787437"/>
                    <a:pt x="37092359" y="19811567"/>
                  </a:cubicBezTo>
                  <a:cubicBezTo>
                    <a:pt x="37069498" y="19811567"/>
                    <a:pt x="37049180" y="19812837"/>
                    <a:pt x="36914106" y="19811567"/>
                  </a:cubicBezTo>
                  <a:cubicBezTo>
                    <a:pt x="35007797" y="19806487"/>
                    <a:pt x="33072164" y="19812837"/>
                    <a:pt x="31165858" y="19807757"/>
                  </a:cubicBezTo>
                  <a:cubicBezTo>
                    <a:pt x="30022074" y="19803948"/>
                    <a:pt x="28907618" y="19806487"/>
                    <a:pt x="27763833" y="19803948"/>
                  </a:cubicBezTo>
                  <a:cubicBezTo>
                    <a:pt x="27235931" y="19802677"/>
                    <a:pt x="26708031" y="19801407"/>
                    <a:pt x="26180132" y="19800137"/>
                  </a:cubicBezTo>
                  <a:cubicBezTo>
                    <a:pt x="25857526" y="19800137"/>
                    <a:pt x="25564248" y="19801407"/>
                    <a:pt x="25241640" y="19801407"/>
                  </a:cubicBezTo>
                  <a:cubicBezTo>
                    <a:pt x="24420464" y="19800137"/>
                    <a:pt x="22162222" y="19801407"/>
                    <a:pt x="21341046" y="19800137"/>
                  </a:cubicBezTo>
                  <a:cubicBezTo>
                    <a:pt x="20754489" y="19798867"/>
                    <a:pt x="9023370" y="19807757"/>
                    <a:pt x="8436814" y="19806487"/>
                  </a:cubicBezTo>
                  <a:cubicBezTo>
                    <a:pt x="8290175" y="19806487"/>
                    <a:pt x="8114208" y="19807757"/>
                    <a:pt x="7967569" y="19807757"/>
                  </a:cubicBezTo>
                  <a:cubicBezTo>
                    <a:pt x="7615635" y="19807757"/>
                    <a:pt x="7293029" y="19809027"/>
                    <a:pt x="6941097" y="19809027"/>
                  </a:cubicBezTo>
                  <a:cubicBezTo>
                    <a:pt x="6061262" y="19809027"/>
                    <a:pt x="5210756" y="19807757"/>
                    <a:pt x="4330923" y="19806487"/>
                  </a:cubicBezTo>
                  <a:cubicBezTo>
                    <a:pt x="3803022" y="19805217"/>
                    <a:pt x="3275122" y="19803948"/>
                    <a:pt x="2776549" y="19802677"/>
                  </a:cubicBezTo>
                  <a:cubicBezTo>
                    <a:pt x="1838059" y="19801407"/>
                    <a:pt x="899570" y="19800137"/>
                    <a:pt x="48260" y="19800137"/>
                  </a:cubicBezTo>
                  <a:cubicBezTo>
                    <a:pt x="38100" y="19800137"/>
                    <a:pt x="29210" y="19800137"/>
                    <a:pt x="19050" y="19798867"/>
                  </a:cubicBezTo>
                  <a:cubicBezTo>
                    <a:pt x="10160" y="19797598"/>
                    <a:pt x="5080" y="19791248"/>
                    <a:pt x="7620" y="19782357"/>
                  </a:cubicBezTo>
                  <a:cubicBezTo>
                    <a:pt x="16510" y="19749305"/>
                    <a:pt x="12700" y="19355395"/>
                    <a:pt x="11430" y="18945729"/>
                  </a:cubicBezTo>
                  <a:cubicBezTo>
                    <a:pt x="10160" y="18110640"/>
                    <a:pt x="6350" y="17291309"/>
                    <a:pt x="7620" y="16456220"/>
                  </a:cubicBezTo>
                  <a:cubicBezTo>
                    <a:pt x="5080" y="15416299"/>
                    <a:pt x="0" y="2543333"/>
                    <a:pt x="7620" y="1487656"/>
                  </a:cubicBezTo>
                  <a:cubicBezTo>
                    <a:pt x="8890" y="1282823"/>
                    <a:pt x="7620" y="1062234"/>
                    <a:pt x="8890" y="857401"/>
                  </a:cubicBezTo>
                  <a:cubicBezTo>
                    <a:pt x="10160" y="526517"/>
                    <a:pt x="12700" y="16412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66375" y="30480"/>
                    <a:pt x="635620" y="29210"/>
                  </a:cubicBezTo>
                  <a:cubicBezTo>
                    <a:pt x="1427471" y="25400"/>
                    <a:pt x="2219321" y="22860"/>
                    <a:pt x="3040499" y="20320"/>
                  </a:cubicBezTo>
                  <a:cubicBezTo>
                    <a:pt x="3597727" y="17780"/>
                    <a:pt x="4154955" y="16510"/>
                    <a:pt x="4682856" y="13970"/>
                  </a:cubicBezTo>
                  <a:cubicBezTo>
                    <a:pt x="5210757" y="11430"/>
                    <a:pt x="5767985" y="8890"/>
                    <a:pt x="6295885" y="8890"/>
                  </a:cubicBezTo>
                  <a:cubicBezTo>
                    <a:pt x="6882441" y="7620"/>
                    <a:pt x="7468997" y="10160"/>
                    <a:pt x="8055553" y="8890"/>
                  </a:cubicBezTo>
                  <a:cubicBezTo>
                    <a:pt x="8788748" y="8890"/>
                    <a:pt x="22074240" y="6350"/>
                    <a:pt x="22807435" y="5080"/>
                  </a:cubicBezTo>
                  <a:cubicBezTo>
                    <a:pt x="23511302" y="3810"/>
                    <a:pt x="24215169" y="2540"/>
                    <a:pt x="24948365" y="2540"/>
                  </a:cubicBezTo>
                  <a:cubicBezTo>
                    <a:pt x="26150803" y="1270"/>
                    <a:pt x="27323916" y="0"/>
                    <a:pt x="28526354" y="0"/>
                  </a:cubicBezTo>
                  <a:cubicBezTo>
                    <a:pt x="29024929" y="0"/>
                    <a:pt x="29552828" y="2540"/>
                    <a:pt x="30051399" y="2540"/>
                  </a:cubicBezTo>
                  <a:cubicBezTo>
                    <a:pt x="31429808" y="3810"/>
                    <a:pt x="32837539" y="5080"/>
                    <a:pt x="34215948" y="7620"/>
                  </a:cubicBezTo>
                  <a:cubicBezTo>
                    <a:pt x="34949144" y="8890"/>
                    <a:pt x="35682339" y="12700"/>
                    <a:pt x="36415532" y="16510"/>
                  </a:cubicBezTo>
                  <a:cubicBezTo>
                    <a:pt x="36591499" y="16510"/>
                    <a:pt x="36767467" y="16510"/>
                    <a:pt x="36914106" y="16510"/>
                  </a:cubicBezTo>
                  <a:cubicBezTo>
                    <a:pt x="37040287" y="17780"/>
                    <a:pt x="37049180" y="20320"/>
                    <a:pt x="37059337" y="21590"/>
                  </a:cubicBezTo>
                  <a:close/>
                  <a:moveTo>
                    <a:pt x="37069498" y="19795057"/>
                  </a:moveTo>
                  <a:cubicBezTo>
                    <a:pt x="37070769" y="19778548"/>
                    <a:pt x="37072037" y="19765848"/>
                    <a:pt x="37072037" y="19753148"/>
                  </a:cubicBezTo>
                  <a:cubicBezTo>
                    <a:pt x="37070769" y="18882703"/>
                    <a:pt x="37069498" y="18047616"/>
                    <a:pt x="37069498" y="17149502"/>
                  </a:cubicBezTo>
                  <a:cubicBezTo>
                    <a:pt x="37069498" y="16739836"/>
                    <a:pt x="37072037" y="16330171"/>
                    <a:pt x="37070769" y="15920503"/>
                  </a:cubicBezTo>
                  <a:cubicBezTo>
                    <a:pt x="37070769" y="15542351"/>
                    <a:pt x="37069498" y="15148440"/>
                    <a:pt x="37068230" y="14770288"/>
                  </a:cubicBezTo>
                  <a:cubicBezTo>
                    <a:pt x="37063148" y="14187301"/>
                    <a:pt x="37051719" y="2117912"/>
                    <a:pt x="37051719" y="1534926"/>
                  </a:cubicBezTo>
                  <a:cubicBezTo>
                    <a:pt x="37049180" y="1046478"/>
                    <a:pt x="37046637" y="542273"/>
                    <a:pt x="37044098" y="63500"/>
                  </a:cubicBezTo>
                  <a:cubicBezTo>
                    <a:pt x="37042830" y="44450"/>
                    <a:pt x="37041559" y="43180"/>
                    <a:pt x="36826124" y="41910"/>
                  </a:cubicBezTo>
                  <a:cubicBezTo>
                    <a:pt x="36738138" y="41910"/>
                    <a:pt x="36679485" y="41910"/>
                    <a:pt x="36591499" y="40640"/>
                  </a:cubicBezTo>
                  <a:cubicBezTo>
                    <a:pt x="35858307" y="36830"/>
                    <a:pt x="35095783" y="31750"/>
                    <a:pt x="34362587" y="30480"/>
                  </a:cubicBezTo>
                  <a:cubicBezTo>
                    <a:pt x="32573593" y="26670"/>
                    <a:pt x="30755269" y="25400"/>
                    <a:pt x="28966275" y="22860"/>
                  </a:cubicBezTo>
                  <a:cubicBezTo>
                    <a:pt x="28702325" y="22860"/>
                    <a:pt x="28409047" y="22860"/>
                    <a:pt x="28145094" y="22860"/>
                  </a:cubicBezTo>
                  <a:cubicBezTo>
                    <a:pt x="27705180" y="22860"/>
                    <a:pt x="27265262" y="22860"/>
                    <a:pt x="26854670" y="22860"/>
                  </a:cubicBezTo>
                  <a:cubicBezTo>
                    <a:pt x="25916183" y="22860"/>
                    <a:pt x="24977692" y="22860"/>
                    <a:pt x="24068530" y="24130"/>
                  </a:cubicBezTo>
                  <a:cubicBezTo>
                    <a:pt x="23276679" y="25400"/>
                    <a:pt x="9932531" y="29210"/>
                    <a:pt x="9140682" y="29210"/>
                  </a:cubicBezTo>
                  <a:cubicBezTo>
                    <a:pt x="7850259" y="29210"/>
                    <a:pt x="6559835" y="26670"/>
                    <a:pt x="5269413" y="33020"/>
                  </a:cubicBezTo>
                  <a:cubicBezTo>
                    <a:pt x="4594872" y="36830"/>
                    <a:pt x="3949661" y="36830"/>
                    <a:pt x="3304450" y="38100"/>
                  </a:cubicBezTo>
                  <a:cubicBezTo>
                    <a:pt x="2189993" y="41910"/>
                    <a:pt x="1075537" y="45720"/>
                    <a:pt x="49530" y="50800"/>
                  </a:cubicBezTo>
                  <a:cubicBezTo>
                    <a:pt x="36830" y="50800"/>
                    <a:pt x="34290" y="53340"/>
                    <a:pt x="33020" y="116851"/>
                  </a:cubicBezTo>
                  <a:cubicBezTo>
                    <a:pt x="31750" y="400466"/>
                    <a:pt x="31750" y="684081"/>
                    <a:pt x="30480" y="967696"/>
                  </a:cubicBezTo>
                  <a:cubicBezTo>
                    <a:pt x="29210" y="1440388"/>
                    <a:pt x="26670" y="1897323"/>
                    <a:pt x="25400" y="2370014"/>
                  </a:cubicBezTo>
                  <a:cubicBezTo>
                    <a:pt x="20320" y="2874218"/>
                    <a:pt x="26670" y="15195710"/>
                    <a:pt x="29210" y="15699913"/>
                  </a:cubicBezTo>
                  <a:cubicBezTo>
                    <a:pt x="29210" y="16235631"/>
                    <a:pt x="29210" y="16787104"/>
                    <a:pt x="30480" y="17322822"/>
                  </a:cubicBezTo>
                  <a:cubicBezTo>
                    <a:pt x="30480" y="17716731"/>
                    <a:pt x="33020" y="18110640"/>
                    <a:pt x="33020" y="18504551"/>
                  </a:cubicBezTo>
                  <a:cubicBezTo>
                    <a:pt x="33020" y="18929972"/>
                    <a:pt x="33020" y="19355395"/>
                    <a:pt x="31750" y="19753148"/>
                  </a:cubicBezTo>
                  <a:cubicBezTo>
                    <a:pt x="31750" y="19756957"/>
                    <a:pt x="31750" y="19759498"/>
                    <a:pt x="31750" y="19763307"/>
                  </a:cubicBezTo>
                  <a:cubicBezTo>
                    <a:pt x="31750" y="19773467"/>
                    <a:pt x="35560" y="19777277"/>
                    <a:pt x="44450" y="19777277"/>
                  </a:cubicBezTo>
                  <a:cubicBezTo>
                    <a:pt x="225031" y="19777277"/>
                    <a:pt x="635620" y="19778548"/>
                    <a:pt x="1016881" y="19778548"/>
                  </a:cubicBezTo>
                  <a:cubicBezTo>
                    <a:pt x="1574109" y="19778548"/>
                    <a:pt x="2160666" y="19776007"/>
                    <a:pt x="2717894" y="19778548"/>
                  </a:cubicBezTo>
                  <a:cubicBezTo>
                    <a:pt x="3627056" y="19782357"/>
                    <a:pt x="4536217" y="19784898"/>
                    <a:pt x="5445379" y="19783627"/>
                  </a:cubicBezTo>
                  <a:cubicBezTo>
                    <a:pt x="6031935" y="19782357"/>
                    <a:pt x="6589163" y="19784898"/>
                    <a:pt x="7175719" y="19784898"/>
                  </a:cubicBezTo>
                  <a:cubicBezTo>
                    <a:pt x="8026225" y="19784898"/>
                    <a:pt x="8876731" y="19783627"/>
                    <a:pt x="9727237" y="19784898"/>
                  </a:cubicBezTo>
                  <a:cubicBezTo>
                    <a:pt x="10988333" y="19786167"/>
                    <a:pt x="24831053" y="19776007"/>
                    <a:pt x="26121478" y="19778548"/>
                  </a:cubicBezTo>
                  <a:cubicBezTo>
                    <a:pt x="26678706" y="19779817"/>
                    <a:pt x="27235931" y="19781087"/>
                    <a:pt x="27763833" y="19781087"/>
                  </a:cubicBezTo>
                  <a:cubicBezTo>
                    <a:pt x="28731650" y="19783627"/>
                    <a:pt x="29670139" y="19779817"/>
                    <a:pt x="30637959" y="19783627"/>
                  </a:cubicBezTo>
                  <a:cubicBezTo>
                    <a:pt x="31429808" y="19786167"/>
                    <a:pt x="32221657" y="19786167"/>
                    <a:pt x="33013510" y="19788707"/>
                  </a:cubicBezTo>
                  <a:cubicBezTo>
                    <a:pt x="34186620" y="19792517"/>
                    <a:pt x="35359733" y="19795057"/>
                    <a:pt x="36532845" y="19796327"/>
                  </a:cubicBezTo>
                  <a:cubicBezTo>
                    <a:pt x="36972763" y="19796327"/>
                    <a:pt x="37049180" y="19795057"/>
                    <a:pt x="37069498" y="1979505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29167" y="859539"/>
            <a:ext cx="6154231" cy="8567922"/>
          </a:xfrm>
          <a:custGeom>
            <a:avLst/>
            <a:gdLst/>
            <a:ahLst/>
            <a:cxnLst/>
            <a:rect r="r" b="b" t="t" l="l"/>
            <a:pathLst>
              <a:path h="8567922" w="6154231">
                <a:moveTo>
                  <a:pt x="0" y="0"/>
                </a:moveTo>
                <a:lnTo>
                  <a:pt x="6154231" y="0"/>
                </a:lnTo>
                <a:lnTo>
                  <a:pt x="6154231" y="8567922"/>
                </a:lnTo>
                <a:lnTo>
                  <a:pt x="0" y="85679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472" t="-8346" r="-10800" b="-3616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29167" y="933450"/>
            <a:ext cx="16629666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A457B"/>
                </a:solidFill>
                <a:latin typeface="One Little Font"/>
              </a:rPr>
              <a:t>Kącik Przedszkolaka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68236" y="2737596"/>
            <a:ext cx="6633265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A457B"/>
                </a:solidFill>
                <a:latin typeface="Open Sans"/>
              </a:rPr>
              <a:t>To Bałwanek Olaf do wycięcia.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A457B"/>
                </a:solidFill>
                <a:latin typeface="Open Sans"/>
              </a:rPr>
              <a:t>Rodzicu, razem z Dzieckiem wytnijcie brakujące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A457B"/>
                </a:solidFill>
                <a:latin typeface="Open Sans"/>
              </a:rPr>
              <a:t>fragmenty Olafa i przyklejcie je we właściwe miejsca.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75889" y="8256521"/>
            <a:ext cx="663326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A457B"/>
                </a:solidFill>
                <a:latin typeface="Open Sans"/>
              </a:rPr>
              <a:t>Źródło- www.mojedziecikreatywnie.pl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08818" y="690378"/>
            <a:ext cx="16670364" cy="8906245"/>
            <a:chOff x="0" y="0"/>
            <a:chExt cx="37087279" cy="198141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37064417" cy="19786167"/>
            </a:xfrm>
            <a:custGeom>
              <a:avLst/>
              <a:gdLst/>
              <a:ahLst/>
              <a:cxnLst/>
              <a:rect r="r" b="b" t="t" l="l"/>
              <a:pathLst>
                <a:path h="19786167" w="37064417">
                  <a:moveTo>
                    <a:pt x="37064417" y="19786167"/>
                  </a:moveTo>
                  <a:lnTo>
                    <a:pt x="0" y="19778547"/>
                  </a:lnTo>
                  <a:lnTo>
                    <a:pt x="0" y="6875586"/>
                  </a:lnTo>
                  <a:lnTo>
                    <a:pt x="17780" y="19050"/>
                  </a:lnTo>
                  <a:lnTo>
                    <a:pt x="18482279" y="0"/>
                  </a:lnTo>
                  <a:lnTo>
                    <a:pt x="3704536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37093630" cy="19812837"/>
            </a:xfrm>
            <a:custGeom>
              <a:avLst/>
              <a:gdLst/>
              <a:ahLst/>
              <a:cxnLst/>
              <a:rect r="r" b="b" t="t" l="l"/>
              <a:pathLst>
                <a:path h="19812837" w="37093630">
                  <a:moveTo>
                    <a:pt x="37059337" y="21590"/>
                  </a:moveTo>
                  <a:cubicBezTo>
                    <a:pt x="37060609" y="34290"/>
                    <a:pt x="37060609" y="44450"/>
                    <a:pt x="37061880" y="54610"/>
                  </a:cubicBezTo>
                  <a:cubicBezTo>
                    <a:pt x="37064419" y="368954"/>
                    <a:pt x="37065687" y="810132"/>
                    <a:pt x="37068230" y="1235555"/>
                  </a:cubicBezTo>
                  <a:cubicBezTo>
                    <a:pt x="37068230" y="1850054"/>
                    <a:pt x="37080930" y="13966713"/>
                    <a:pt x="37087280" y="14581211"/>
                  </a:cubicBezTo>
                  <a:cubicBezTo>
                    <a:pt x="37093630" y="15510838"/>
                    <a:pt x="37089819" y="16456220"/>
                    <a:pt x="37089819" y="17385846"/>
                  </a:cubicBezTo>
                  <a:cubicBezTo>
                    <a:pt x="37089819" y="18205179"/>
                    <a:pt x="37091087" y="18961484"/>
                    <a:pt x="37092359" y="19751877"/>
                  </a:cubicBezTo>
                  <a:cubicBezTo>
                    <a:pt x="37092359" y="19773467"/>
                    <a:pt x="37092359" y="19787437"/>
                    <a:pt x="37092359" y="19811567"/>
                  </a:cubicBezTo>
                  <a:cubicBezTo>
                    <a:pt x="37069498" y="19811567"/>
                    <a:pt x="37049180" y="19812837"/>
                    <a:pt x="36914106" y="19811567"/>
                  </a:cubicBezTo>
                  <a:cubicBezTo>
                    <a:pt x="35007797" y="19806487"/>
                    <a:pt x="33072164" y="19812837"/>
                    <a:pt x="31165858" y="19807757"/>
                  </a:cubicBezTo>
                  <a:cubicBezTo>
                    <a:pt x="30022074" y="19803948"/>
                    <a:pt x="28907618" y="19806487"/>
                    <a:pt x="27763833" y="19803948"/>
                  </a:cubicBezTo>
                  <a:cubicBezTo>
                    <a:pt x="27235931" y="19802677"/>
                    <a:pt x="26708031" y="19801407"/>
                    <a:pt x="26180132" y="19800137"/>
                  </a:cubicBezTo>
                  <a:cubicBezTo>
                    <a:pt x="25857526" y="19800137"/>
                    <a:pt x="25564248" y="19801407"/>
                    <a:pt x="25241640" y="19801407"/>
                  </a:cubicBezTo>
                  <a:cubicBezTo>
                    <a:pt x="24420464" y="19800137"/>
                    <a:pt x="22162222" y="19801407"/>
                    <a:pt x="21341046" y="19800137"/>
                  </a:cubicBezTo>
                  <a:cubicBezTo>
                    <a:pt x="20754489" y="19798867"/>
                    <a:pt x="9023370" y="19807757"/>
                    <a:pt x="8436814" y="19806487"/>
                  </a:cubicBezTo>
                  <a:cubicBezTo>
                    <a:pt x="8290175" y="19806487"/>
                    <a:pt x="8114208" y="19807757"/>
                    <a:pt x="7967569" y="19807757"/>
                  </a:cubicBezTo>
                  <a:cubicBezTo>
                    <a:pt x="7615635" y="19807757"/>
                    <a:pt x="7293029" y="19809027"/>
                    <a:pt x="6941097" y="19809027"/>
                  </a:cubicBezTo>
                  <a:cubicBezTo>
                    <a:pt x="6061262" y="19809027"/>
                    <a:pt x="5210756" y="19807757"/>
                    <a:pt x="4330923" y="19806487"/>
                  </a:cubicBezTo>
                  <a:cubicBezTo>
                    <a:pt x="3803022" y="19805217"/>
                    <a:pt x="3275122" y="19803948"/>
                    <a:pt x="2776549" y="19802677"/>
                  </a:cubicBezTo>
                  <a:cubicBezTo>
                    <a:pt x="1838059" y="19801407"/>
                    <a:pt x="899570" y="19800137"/>
                    <a:pt x="48260" y="19800137"/>
                  </a:cubicBezTo>
                  <a:cubicBezTo>
                    <a:pt x="38100" y="19800137"/>
                    <a:pt x="29210" y="19800137"/>
                    <a:pt x="19050" y="19798867"/>
                  </a:cubicBezTo>
                  <a:cubicBezTo>
                    <a:pt x="10160" y="19797598"/>
                    <a:pt x="5080" y="19791248"/>
                    <a:pt x="7620" y="19782357"/>
                  </a:cubicBezTo>
                  <a:cubicBezTo>
                    <a:pt x="16510" y="19749305"/>
                    <a:pt x="12700" y="19355395"/>
                    <a:pt x="11430" y="18945729"/>
                  </a:cubicBezTo>
                  <a:cubicBezTo>
                    <a:pt x="10160" y="18110640"/>
                    <a:pt x="6350" y="17291309"/>
                    <a:pt x="7620" y="16456220"/>
                  </a:cubicBezTo>
                  <a:cubicBezTo>
                    <a:pt x="5080" y="15416299"/>
                    <a:pt x="0" y="2543333"/>
                    <a:pt x="7620" y="1487656"/>
                  </a:cubicBezTo>
                  <a:cubicBezTo>
                    <a:pt x="8890" y="1282823"/>
                    <a:pt x="7620" y="1062234"/>
                    <a:pt x="8890" y="857401"/>
                  </a:cubicBezTo>
                  <a:cubicBezTo>
                    <a:pt x="10160" y="526517"/>
                    <a:pt x="12700" y="16412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66375" y="30480"/>
                    <a:pt x="635620" y="29210"/>
                  </a:cubicBezTo>
                  <a:cubicBezTo>
                    <a:pt x="1427471" y="25400"/>
                    <a:pt x="2219321" y="22860"/>
                    <a:pt x="3040499" y="20320"/>
                  </a:cubicBezTo>
                  <a:cubicBezTo>
                    <a:pt x="3597727" y="17780"/>
                    <a:pt x="4154955" y="16510"/>
                    <a:pt x="4682856" y="13970"/>
                  </a:cubicBezTo>
                  <a:cubicBezTo>
                    <a:pt x="5210757" y="11430"/>
                    <a:pt x="5767985" y="8890"/>
                    <a:pt x="6295885" y="8890"/>
                  </a:cubicBezTo>
                  <a:cubicBezTo>
                    <a:pt x="6882441" y="7620"/>
                    <a:pt x="7468997" y="10160"/>
                    <a:pt x="8055553" y="8890"/>
                  </a:cubicBezTo>
                  <a:cubicBezTo>
                    <a:pt x="8788748" y="8890"/>
                    <a:pt x="22074240" y="6350"/>
                    <a:pt x="22807435" y="5080"/>
                  </a:cubicBezTo>
                  <a:cubicBezTo>
                    <a:pt x="23511302" y="3810"/>
                    <a:pt x="24215169" y="2540"/>
                    <a:pt x="24948365" y="2540"/>
                  </a:cubicBezTo>
                  <a:cubicBezTo>
                    <a:pt x="26150803" y="1270"/>
                    <a:pt x="27323916" y="0"/>
                    <a:pt x="28526354" y="0"/>
                  </a:cubicBezTo>
                  <a:cubicBezTo>
                    <a:pt x="29024929" y="0"/>
                    <a:pt x="29552828" y="2540"/>
                    <a:pt x="30051399" y="2540"/>
                  </a:cubicBezTo>
                  <a:cubicBezTo>
                    <a:pt x="31429808" y="3810"/>
                    <a:pt x="32837539" y="5080"/>
                    <a:pt x="34215948" y="7620"/>
                  </a:cubicBezTo>
                  <a:cubicBezTo>
                    <a:pt x="34949144" y="8890"/>
                    <a:pt x="35682339" y="12700"/>
                    <a:pt x="36415532" y="16510"/>
                  </a:cubicBezTo>
                  <a:cubicBezTo>
                    <a:pt x="36591499" y="16510"/>
                    <a:pt x="36767467" y="16510"/>
                    <a:pt x="36914106" y="16510"/>
                  </a:cubicBezTo>
                  <a:cubicBezTo>
                    <a:pt x="37040287" y="17780"/>
                    <a:pt x="37049180" y="20320"/>
                    <a:pt x="37059337" y="21590"/>
                  </a:cubicBezTo>
                  <a:close/>
                  <a:moveTo>
                    <a:pt x="37069498" y="19795057"/>
                  </a:moveTo>
                  <a:cubicBezTo>
                    <a:pt x="37070769" y="19778548"/>
                    <a:pt x="37072037" y="19765848"/>
                    <a:pt x="37072037" y="19753148"/>
                  </a:cubicBezTo>
                  <a:cubicBezTo>
                    <a:pt x="37070769" y="18882703"/>
                    <a:pt x="37069498" y="18047616"/>
                    <a:pt x="37069498" y="17149502"/>
                  </a:cubicBezTo>
                  <a:cubicBezTo>
                    <a:pt x="37069498" y="16739836"/>
                    <a:pt x="37072037" y="16330171"/>
                    <a:pt x="37070769" y="15920503"/>
                  </a:cubicBezTo>
                  <a:cubicBezTo>
                    <a:pt x="37070769" y="15542351"/>
                    <a:pt x="37069498" y="15148440"/>
                    <a:pt x="37068230" y="14770288"/>
                  </a:cubicBezTo>
                  <a:cubicBezTo>
                    <a:pt x="37063148" y="14187301"/>
                    <a:pt x="37051719" y="2117912"/>
                    <a:pt x="37051719" y="1534926"/>
                  </a:cubicBezTo>
                  <a:cubicBezTo>
                    <a:pt x="37049180" y="1046478"/>
                    <a:pt x="37046637" y="542273"/>
                    <a:pt x="37044098" y="63500"/>
                  </a:cubicBezTo>
                  <a:cubicBezTo>
                    <a:pt x="37042830" y="44450"/>
                    <a:pt x="37041559" y="43180"/>
                    <a:pt x="36826124" y="41910"/>
                  </a:cubicBezTo>
                  <a:cubicBezTo>
                    <a:pt x="36738138" y="41910"/>
                    <a:pt x="36679485" y="41910"/>
                    <a:pt x="36591499" y="40640"/>
                  </a:cubicBezTo>
                  <a:cubicBezTo>
                    <a:pt x="35858307" y="36830"/>
                    <a:pt x="35095783" y="31750"/>
                    <a:pt x="34362587" y="30480"/>
                  </a:cubicBezTo>
                  <a:cubicBezTo>
                    <a:pt x="32573593" y="26670"/>
                    <a:pt x="30755269" y="25400"/>
                    <a:pt x="28966275" y="22860"/>
                  </a:cubicBezTo>
                  <a:cubicBezTo>
                    <a:pt x="28702325" y="22860"/>
                    <a:pt x="28409047" y="22860"/>
                    <a:pt x="28145094" y="22860"/>
                  </a:cubicBezTo>
                  <a:cubicBezTo>
                    <a:pt x="27705180" y="22860"/>
                    <a:pt x="27265262" y="22860"/>
                    <a:pt x="26854670" y="22860"/>
                  </a:cubicBezTo>
                  <a:cubicBezTo>
                    <a:pt x="25916183" y="22860"/>
                    <a:pt x="24977692" y="22860"/>
                    <a:pt x="24068530" y="24130"/>
                  </a:cubicBezTo>
                  <a:cubicBezTo>
                    <a:pt x="23276679" y="25400"/>
                    <a:pt x="9932531" y="29210"/>
                    <a:pt x="9140682" y="29210"/>
                  </a:cubicBezTo>
                  <a:cubicBezTo>
                    <a:pt x="7850259" y="29210"/>
                    <a:pt x="6559835" y="26670"/>
                    <a:pt x="5269413" y="33020"/>
                  </a:cubicBezTo>
                  <a:cubicBezTo>
                    <a:pt x="4594872" y="36830"/>
                    <a:pt x="3949661" y="36830"/>
                    <a:pt x="3304450" y="38100"/>
                  </a:cubicBezTo>
                  <a:cubicBezTo>
                    <a:pt x="2189993" y="41910"/>
                    <a:pt x="1075537" y="45720"/>
                    <a:pt x="49530" y="50800"/>
                  </a:cubicBezTo>
                  <a:cubicBezTo>
                    <a:pt x="36830" y="50800"/>
                    <a:pt x="34290" y="53340"/>
                    <a:pt x="33020" y="116851"/>
                  </a:cubicBezTo>
                  <a:cubicBezTo>
                    <a:pt x="31750" y="400466"/>
                    <a:pt x="31750" y="684081"/>
                    <a:pt x="30480" y="967696"/>
                  </a:cubicBezTo>
                  <a:cubicBezTo>
                    <a:pt x="29210" y="1440388"/>
                    <a:pt x="26670" y="1897323"/>
                    <a:pt x="25400" y="2370014"/>
                  </a:cubicBezTo>
                  <a:cubicBezTo>
                    <a:pt x="20320" y="2874218"/>
                    <a:pt x="26670" y="15195710"/>
                    <a:pt x="29210" y="15699913"/>
                  </a:cubicBezTo>
                  <a:cubicBezTo>
                    <a:pt x="29210" y="16235631"/>
                    <a:pt x="29210" y="16787104"/>
                    <a:pt x="30480" y="17322822"/>
                  </a:cubicBezTo>
                  <a:cubicBezTo>
                    <a:pt x="30480" y="17716731"/>
                    <a:pt x="33020" y="18110640"/>
                    <a:pt x="33020" y="18504551"/>
                  </a:cubicBezTo>
                  <a:cubicBezTo>
                    <a:pt x="33020" y="18929972"/>
                    <a:pt x="33020" y="19355395"/>
                    <a:pt x="31750" y="19753148"/>
                  </a:cubicBezTo>
                  <a:cubicBezTo>
                    <a:pt x="31750" y="19756957"/>
                    <a:pt x="31750" y="19759498"/>
                    <a:pt x="31750" y="19763307"/>
                  </a:cubicBezTo>
                  <a:cubicBezTo>
                    <a:pt x="31750" y="19773467"/>
                    <a:pt x="35560" y="19777277"/>
                    <a:pt x="44450" y="19777277"/>
                  </a:cubicBezTo>
                  <a:cubicBezTo>
                    <a:pt x="225031" y="19777277"/>
                    <a:pt x="635620" y="19778548"/>
                    <a:pt x="1016881" y="19778548"/>
                  </a:cubicBezTo>
                  <a:cubicBezTo>
                    <a:pt x="1574109" y="19778548"/>
                    <a:pt x="2160666" y="19776007"/>
                    <a:pt x="2717894" y="19778548"/>
                  </a:cubicBezTo>
                  <a:cubicBezTo>
                    <a:pt x="3627056" y="19782357"/>
                    <a:pt x="4536217" y="19784898"/>
                    <a:pt x="5445379" y="19783627"/>
                  </a:cubicBezTo>
                  <a:cubicBezTo>
                    <a:pt x="6031935" y="19782357"/>
                    <a:pt x="6589163" y="19784898"/>
                    <a:pt x="7175719" y="19784898"/>
                  </a:cubicBezTo>
                  <a:cubicBezTo>
                    <a:pt x="8026225" y="19784898"/>
                    <a:pt x="8876731" y="19783627"/>
                    <a:pt x="9727237" y="19784898"/>
                  </a:cubicBezTo>
                  <a:cubicBezTo>
                    <a:pt x="10988333" y="19786167"/>
                    <a:pt x="24831053" y="19776007"/>
                    <a:pt x="26121478" y="19778548"/>
                  </a:cubicBezTo>
                  <a:cubicBezTo>
                    <a:pt x="26678706" y="19779817"/>
                    <a:pt x="27235931" y="19781087"/>
                    <a:pt x="27763833" y="19781087"/>
                  </a:cubicBezTo>
                  <a:cubicBezTo>
                    <a:pt x="28731650" y="19783627"/>
                    <a:pt x="29670139" y="19779817"/>
                    <a:pt x="30637959" y="19783627"/>
                  </a:cubicBezTo>
                  <a:cubicBezTo>
                    <a:pt x="31429808" y="19786167"/>
                    <a:pt x="32221657" y="19786167"/>
                    <a:pt x="33013510" y="19788707"/>
                  </a:cubicBezTo>
                  <a:cubicBezTo>
                    <a:pt x="34186620" y="19792517"/>
                    <a:pt x="35359733" y="19795057"/>
                    <a:pt x="36532845" y="19796327"/>
                  </a:cubicBezTo>
                  <a:cubicBezTo>
                    <a:pt x="36972763" y="19796327"/>
                    <a:pt x="37049180" y="19795057"/>
                    <a:pt x="37069498" y="1979505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08818" y="982729"/>
            <a:ext cx="8555064" cy="8613893"/>
          </a:xfrm>
          <a:custGeom>
            <a:avLst/>
            <a:gdLst/>
            <a:ahLst/>
            <a:cxnLst/>
            <a:rect r="r" b="b" t="t" l="l"/>
            <a:pathLst>
              <a:path h="8613893" w="8555064">
                <a:moveTo>
                  <a:pt x="0" y="0"/>
                </a:moveTo>
                <a:lnTo>
                  <a:pt x="8555064" y="0"/>
                </a:lnTo>
                <a:lnTo>
                  <a:pt x="8555064" y="8613893"/>
                </a:lnTo>
                <a:lnTo>
                  <a:pt x="0" y="86138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372" r="0" b="-5372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76409" y="1214864"/>
            <a:ext cx="16629666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A457B"/>
                </a:solidFill>
                <a:latin typeface="One Little Font"/>
              </a:rPr>
              <a:t>Kącik Przedszkolaka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113315" y="3701282"/>
            <a:ext cx="6895839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A457B"/>
                </a:solidFill>
                <a:latin typeface="Open Sans"/>
              </a:rPr>
              <a:t>Przedszkolaku, dokończ rysować zimową czapkę i pokoloruj ją według własnego pomysłu.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75889" y="8256521"/>
            <a:ext cx="663326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A457B"/>
                </a:solidFill>
                <a:latin typeface="Open Sans"/>
              </a:rPr>
              <a:t>Źródło- www.mojedziecikreatywnie.pl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08818" y="690378"/>
            <a:ext cx="16670364" cy="8906245"/>
            <a:chOff x="0" y="0"/>
            <a:chExt cx="37087279" cy="198141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37064417" cy="19786167"/>
            </a:xfrm>
            <a:custGeom>
              <a:avLst/>
              <a:gdLst/>
              <a:ahLst/>
              <a:cxnLst/>
              <a:rect r="r" b="b" t="t" l="l"/>
              <a:pathLst>
                <a:path h="19786167" w="37064417">
                  <a:moveTo>
                    <a:pt x="37064417" y="19786167"/>
                  </a:moveTo>
                  <a:lnTo>
                    <a:pt x="0" y="19778547"/>
                  </a:lnTo>
                  <a:lnTo>
                    <a:pt x="0" y="6875586"/>
                  </a:lnTo>
                  <a:lnTo>
                    <a:pt x="17780" y="19050"/>
                  </a:lnTo>
                  <a:lnTo>
                    <a:pt x="18482279" y="0"/>
                  </a:lnTo>
                  <a:lnTo>
                    <a:pt x="3704536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37093630" cy="19812837"/>
            </a:xfrm>
            <a:custGeom>
              <a:avLst/>
              <a:gdLst/>
              <a:ahLst/>
              <a:cxnLst/>
              <a:rect r="r" b="b" t="t" l="l"/>
              <a:pathLst>
                <a:path h="19812837" w="37093630">
                  <a:moveTo>
                    <a:pt x="37059337" y="21590"/>
                  </a:moveTo>
                  <a:cubicBezTo>
                    <a:pt x="37060609" y="34290"/>
                    <a:pt x="37060609" y="44450"/>
                    <a:pt x="37061880" y="54610"/>
                  </a:cubicBezTo>
                  <a:cubicBezTo>
                    <a:pt x="37064419" y="368954"/>
                    <a:pt x="37065687" y="810132"/>
                    <a:pt x="37068230" y="1235555"/>
                  </a:cubicBezTo>
                  <a:cubicBezTo>
                    <a:pt x="37068230" y="1850054"/>
                    <a:pt x="37080930" y="13966713"/>
                    <a:pt x="37087280" y="14581211"/>
                  </a:cubicBezTo>
                  <a:cubicBezTo>
                    <a:pt x="37093630" y="15510838"/>
                    <a:pt x="37089819" y="16456220"/>
                    <a:pt x="37089819" y="17385846"/>
                  </a:cubicBezTo>
                  <a:cubicBezTo>
                    <a:pt x="37089819" y="18205179"/>
                    <a:pt x="37091087" y="18961484"/>
                    <a:pt x="37092359" y="19751877"/>
                  </a:cubicBezTo>
                  <a:cubicBezTo>
                    <a:pt x="37092359" y="19773467"/>
                    <a:pt x="37092359" y="19787437"/>
                    <a:pt x="37092359" y="19811567"/>
                  </a:cubicBezTo>
                  <a:cubicBezTo>
                    <a:pt x="37069498" y="19811567"/>
                    <a:pt x="37049180" y="19812837"/>
                    <a:pt x="36914106" y="19811567"/>
                  </a:cubicBezTo>
                  <a:cubicBezTo>
                    <a:pt x="35007797" y="19806487"/>
                    <a:pt x="33072164" y="19812837"/>
                    <a:pt x="31165858" y="19807757"/>
                  </a:cubicBezTo>
                  <a:cubicBezTo>
                    <a:pt x="30022074" y="19803948"/>
                    <a:pt x="28907618" y="19806487"/>
                    <a:pt x="27763833" y="19803948"/>
                  </a:cubicBezTo>
                  <a:cubicBezTo>
                    <a:pt x="27235931" y="19802677"/>
                    <a:pt x="26708031" y="19801407"/>
                    <a:pt x="26180132" y="19800137"/>
                  </a:cubicBezTo>
                  <a:cubicBezTo>
                    <a:pt x="25857526" y="19800137"/>
                    <a:pt x="25564248" y="19801407"/>
                    <a:pt x="25241640" y="19801407"/>
                  </a:cubicBezTo>
                  <a:cubicBezTo>
                    <a:pt x="24420464" y="19800137"/>
                    <a:pt x="22162222" y="19801407"/>
                    <a:pt x="21341046" y="19800137"/>
                  </a:cubicBezTo>
                  <a:cubicBezTo>
                    <a:pt x="20754489" y="19798867"/>
                    <a:pt x="9023370" y="19807757"/>
                    <a:pt x="8436814" y="19806487"/>
                  </a:cubicBezTo>
                  <a:cubicBezTo>
                    <a:pt x="8290175" y="19806487"/>
                    <a:pt x="8114208" y="19807757"/>
                    <a:pt x="7967569" y="19807757"/>
                  </a:cubicBezTo>
                  <a:cubicBezTo>
                    <a:pt x="7615635" y="19807757"/>
                    <a:pt x="7293029" y="19809027"/>
                    <a:pt x="6941097" y="19809027"/>
                  </a:cubicBezTo>
                  <a:cubicBezTo>
                    <a:pt x="6061262" y="19809027"/>
                    <a:pt x="5210756" y="19807757"/>
                    <a:pt x="4330923" y="19806487"/>
                  </a:cubicBezTo>
                  <a:cubicBezTo>
                    <a:pt x="3803022" y="19805217"/>
                    <a:pt x="3275122" y="19803948"/>
                    <a:pt x="2776549" y="19802677"/>
                  </a:cubicBezTo>
                  <a:cubicBezTo>
                    <a:pt x="1838059" y="19801407"/>
                    <a:pt x="899570" y="19800137"/>
                    <a:pt x="48260" y="19800137"/>
                  </a:cubicBezTo>
                  <a:cubicBezTo>
                    <a:pt x="38100" y="19800137"/>
                    <a:pt x="29210" y="19800137"/>
                    <a:pt x="19050" y="19798867"/>
                  </a:cubicBezTo>
                  <a:cubicBezTo>
                    <a:pt x="10160" y="19797598"/>
                    <a:pt x="5080" y="19791248"/>
                    <a:pt x="7620" y="19782357"/>
                  </a:cubicBezTo>
                  <a:cubicBezTo>
                    <a:pt x="16510" y="19749305"/>
                    <a:pt x="12700" y="19355395"/>
                    <a:pt x="11430" y="18945729"/>
                  </a:cubicBezTo>
                  <a:cubicBezTo>
                    <a:pt x="10160" y="18110640"/>
                    <a:pt x="6350" y="17291309"/>
                    <a:pt x="7620" y="16456220"/>
                  </a:cubicBezTo>
                  <a:cubicBezTo>
                    <a:pt x="5080" y="15416299"/>
                    <a:pt x="0" y="2543333"/>
                    <a:pt x="7620" y="1487656"/>
                  </a:cubicBezTo>
                  <a:cubicBezTo>
                    <a:pt x="8890" y="1282823"/>
                    <a:pt x="7620" y="1062234"/>
                    <a:pt x="8890" y="857401"/>
                  </a:cubicBezTo>
                  <a:cubicBezTo>
                    <a:pt x="10160" y="526517"/>
                    <a:pt x="12700" y="16412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66375" y="30480"/>
                    <a:pt x="635620" y="29210"/>
                  </a:cubicBezTo>
                  <a:cubicBezTo>
                    <a:pt x="1427471" y="25400"/>
                    <a:pt x="2219321" y="22860"/>
                    <a:pt x="3040499" y="20320"/>
                  </a:cubicBezTo>
                  <a:cubicBezTo>
                    <a:pt x="3597727" y="17780"/>
                    <a:pt x="4154955" y="16510"/>
                    <a:pt x="4682856" y="13970"/>
                  </a:cubicBezTo>
                  <a:cubicBezTo>
                    <a:pt x="5210757" y="11430"/>
                    <a:pt x="5767985" y="8890"/>
                    <a:pt x="6295885" y="8890"/>
                  </a:cubicBezTo>
                  <a:cubicBezTo>
                    <a:pt x="6882441" y="7620"/>
                    <a:pt x="7468997" y="10160"/>
                    <a:pt x="8055553" y="8890"/>
                  </a:cubicBezTo>
                  <a:cubicBezTo>
                    <a:pt x="8788748" y="8890"/>
                    <a:pt x="22074240" y="6350"/>
                    <a:pt x="22807435" y="5080"/>
                  </a:cubicBezTo>
                  <a:cubicBezTo>
                    <a:pt x="23511302" y="3810"/>
                    <a:pt x="24215169" y="2540"/>
                    <a:pt x="24948365" y="2540"/>
                  </a:cubicBezTo>
                  <a:cubicBezTo>
                    <a:pt x="26150803" y="1270"/>
                    <a:pt x="27323916" y="0"/>
                    <a:pt x="28526354" y="0"/>
                  </a:cubicBezTo>
                  <a:cubicBezTo>
                    <a:pt x="29024929" y="0"/>
                    <a:pt x="29552828" y="2540"/>
                    <a:pt x="30051399" y="2540"/>
                  </a:cubicBezTo>
                  <a:cubicBezTo>
                    <a:pt x="31429808" y="3810"/>
                    <a:pt x="32837539" y="5080"/>
                    <a:pt x="34215948" y="7620"/>
                  </a:cubicBezTo>
                  <a:cubicBezTo>
                    <a:pt x="34949144" y="8890"/>
                    <a:pt x="35682339" y="12700"/>
                    <a:pt x="36415532" y="16510"/>
                  </a:cubicBezTo>
                  <a:cubicBezTo>
                    <a:pt x="36591499" y="16510"/>
                    <a:pt x="36767467" y="16510"/>
                    <a:pt x="36914106" y="16510"/>
                  </a:cubicBezTo>
                  <a:cubicBezTo>
                    <a:pt x="37040287" y="17780"/>
                    <a:pt x="37049180" y="20320"/>
                    <a:pt x="37059337" y="21590"/>
                  </a:cubicBezTo>
                  <a:close/>
                  <a:moveTo>
                    <a:pt x="37069498" y="19795057"/>
                  </a:moveTo>
                  <a:cubicBezTo>
                    <a:pt x="37070769" y="19778548"/>
                    <a:pt x="37072037" y="19765848"/>
                    <a:pt x="37072037" y="19753148"/>
                  </a:cubicBezTo>
                  <a:cubicBezTo>
                    <a:pt x="37070769" y="18882703"/>
                    <a:pt x="37069498" y="18047616"/>
                    <a:pt x="37069498" y="17149502"/>
                  </a:cubicBezTo>
                  <a:cubicBezTo>
                    <a:pt x="37069498" y="16739836"/>
                    <a:pt x="37072037" y="16330171"/>
                    <a:pt x="37070769" y="15920503"/>
                  </a:cubicBezTo>
                  <a:cubicBezTo>
                    <a:pt x="37070769" y="15542351"/>
                    <a:pt x="37069498" y="15148440"/>
                    <a:pt x="37068230" y="14770288"/>
                  </a:cubicBezTo>
                  <a:cubicBezTo>
                    <a:pt x="37063148" y="14187301"/>
                    <a:pt x="37051719" y="2117912"/>
                    <a:pt x="37051719" y="1534926"/>
                  </a:cubicBezTo>
                  <a:cubicBezTo>
                    <a:pt x="37049180" y="1046478"/>
                    <a:pt x="37046637" y="542273"/>
                    <a:pt x="37044098" y="63500"/>
                  </a:cubicBezTo>
                  <a:cubicBezTo>
                    <a:pt x="37042830" y="44450"/>
                    <a:pt x="37041559" y="43180"/>
                    <a:pt x="36826124" y="41910"/>
                  </a:cubicBezTo>
                  <a:cubicBezTo>
                    <a:pt x="36738138" y="41910"/>
                    <a:pt x="36679485" y="41910"/>
                    <a:pt x="36591499" y="40640"/>
                  </a:cubicBezTo>
                  <a:cubicBezTo>
                    <a:pt x="35858307" y="36830"/>
                    <a:pt x="35095783" y="31750"/>
                    <a:pt x="34362587" y="30480"/>
                  </a:cubicBezTo>
                  <a:cubicBezTo>
                    <a:pt x="32573593" y="26670"/>
                    <a:pt x="30755269" y="25400"/>
                    <a:pt x="28966275" y="22860"/>
                  </a:cubicBezTo>
                  <a:cubicBezTo>
                    <a:pt x="28702325" y="22860"/>
                    <a:pt x="28409047" y="22860"/>
                    <a:pt x="28145094" y="22860"/>
                  </a:cubicBezTo>
                  <a:cubicBezTo>
                    <a:pt x="27705180" y="22860"/>
                    <a:pt x="27265262" y="22860"/>
                    <a:pt x="26854670" y="22860"/>
                  </a:cubicBezTo>
                  <a:cubicBezTo>
                    <a:pt x="25916183" y="22860"/>
                    <a:pt x="24977692" y="22860"/>
                    <a:pt x="24068530" y="24130"/>
                  </a:cubicBezTo>
                  <a:cubicBezTo>
                    <a:pt x="23276679" y="25400"/>
                    <a:pt x="9932531" y="29210"/>
                    <a:pt x="9140682" y="29210"/>
                  </a:cubicBezTo>
                  <a:cubicBezTo>
                    <a:pt x="7850259" y="29210"/>
                    <a:pt x="6559835" y="26670"/>
                    <a:pt x="5269413" y="33020"/>
                  </a:cubicBezTo>
                  <a:cubicBezTo>
                    <a:pt x="4594872" y="36830"/>
                    <a:pt x="3949661" y="36830"/>
                    <a:pt x="3304450" y="38100"/>
                  </a:cubicBezTo>
                  <a:cubicBezTo>
                    <a:pt x="2189993" y="41910"/>
                    <a:pt x="1075537" y="45720"/>
                    <a:pt x="49530" y="50800"/>
                  </a:cubicBezTo>
                  <a:cubicBezTo>
                    <a:pt x="36830" y="50800"/>
                    <a:pt x="34290" y="53340"/>
                    <a:pt x="33020" y="116851"/>
                  </a:cubicBezTo>
                  <a:cubicBezTo>
                    <a:pt x="31750" y="400466"/>
                    <a:pt x="31750" y="684081"/>
                    <a:pt x="30480" y="967696"/>
                  </a:cubicBezTo>
                  <a:cubicBezTo>
                    <a:pt x="29210" y="1440388"/>
                    <a:pt x="26670" y="1897323"/>
                    <a:pt x="25400" y="2370014"/>
                  </a:cubicBezTo>
                  <a:cubicBezTo>
                    <a:pt x="20320" y="2874218"/>
                    <a:pt x="26670" y="15195710"/>
                    <a:pt x="29210" y="15699913"/>
                  </a:cubicBezTo>
                  <a:cubicBezTo>
                    <a:pt x="29210" y="16235631"/>
                    <a:pt x="29210" y="16787104"/>
                    <a:pt x="30480" y="17322822"/>
                  </a:cubicBezTo>
                  <a:cubicBezTo>
                    <a:pt x="30480" y="17716731"/>
                    <a:pt x="33020" y="18110640"/>
                    <a:pt x="33020" y="18504551"/>
                  </a:cubicBezTo>
                  <a:cubicBezTo>
                    <a:pt x="33020" y="18929972"/>
                    <a:pt x="33020" y="19355395"/>
                    <a:pt x="31750" y="19753148"/>
                  </a:cubicBezTo>
                  <a:cubicBezTo>
                    <a:pt x="31750" y="19756957"/>
                    <a:pt x="31750" y="19759498"/>
                    <a:pt x="31750" y="19763307"/>
                  </a:cubicBezTo>
                  <a:cubicBezTo>
                    <a:pt x="31750" y="19773467"/>
                    <a:pt x="35560" y="19777277"/>
                    <a:pt x="44450" y="19777277"/>
                  </a:cubicBezTo>
                  <a:cubicBezTo>
                    <a:pt x="225031" y="19777277"/>
                    <a:pt x="635620" y="19778548"/>
                    <a:pt x="1016881" y="19778548"/>
                  </a:cubicBezTo>
                  <a:cubicBezTo>
                    <a:pt x="1574109" y="19778548"/>
                    <a:pt x="2160666" y="19776007"/>
                    <a:pt x="2717894" y="19778548"/>
                  </a:cubicBezTo>
                  <a:cubicBezTo>
                    <a:pt x="3627056" y="19782357"/>
                    <a:pt x="4536217" y="19784898"/>
                    <a:pt x="5445379" y="19783627"/>
                  </a:cubicBezTo>
                  <a:cubicBezTo>
                    <a:pt x="6031935" y="19782357"/>
                    <a:pt x="6589163" y="19784898"/>
                    <a:pt x="7175719" y="19784898"/>
                  </a:cubicBezTo>
                  <a:cubicBezTo>
                    <a:pt x="8026225" y="19784898"/>
                    <a:pt x="8876731" y="19783627"/>
                    <a:pt x="9727237" y="19784898"/>
                  </a:cubicBezTo>
                  <a:cubicBezTo>
                    <a:pt x="10988333" y="19786167"/>
                    <a:pt x="24831053" y="19776007"/>
                    <a:pt x="26121478" y="19778548"/>
                  </a:cubicBezTo>
                  <a:cubicBezTo>
                    <a:pt x="26678706" y="19779817"/>
                    <a:pt x="27235931" y="19781087"/>
                    <a:pt x="27763833" y="19781087"/>
                  </a:cubicBezTo>
                  <a:cubicBezTo>
                    <a:pt x="28731650" y="19783627"/>
                    <a:pt x="29670139" y="19779817"/>
                    <a:pt x="30637959" y="19783627"/>
                  </a:cubicBezTo>
                  <a:cubicBezTo>
                    <a:pt x="31429808" y="19786167"/>
                    <a:pt x="32221657" y="19786167"/>
                    <a:pt x="33013510" y="19788707"/>
                  </a:cubicBezTo>
                  <a:cubicBezTo>
                    <a:pt x="34186620" y="19792517"/>
                    <a:pt x="35359733" y="19795057"/>
                    <a:pt x="36532845" y="19796327"/>
                  </a:cubicBezTo>
                  <a:cubicBezTo>
                    <a:pt x="36972763" y="19796327"/>
                    <a:pt x="37049180" y="19795057"/>
                    <a:pt x="37069498" y="1979505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254779" y="174719"/>
            <a:ext cx="1547841" cy="1707963"/>
          </a:xfrm>
          <a:custGeom>
            <a:avLst/>
            <a:gdLst/>
            <a:ahLst/>
            <a:cxnLst/>
            <a:rect r="r" b="b" t="t" l="l"/>
            <a:pathLst>
              <a:path h="1707963" w="1547841">
                <a:moveTo>
                  <a:pt x="0" y="0"/>
                </a:moveTo>
                <a:lnTo>
                  <a:pt x="1547842" y="0"/>
                </a:lnTo>
                <a:lnTo>
                  <a:pt x="1547842" y="1707962"/>
                </a:lnTo>
                <a:lnTo>
                  <a:pt x="0" y="1707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126165"/>
            <a:ext cx="16230600" cy="1707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45"/>
              </a:lnSpc>
            </a:pPr>
            <a:r>
              <a:rPr lang="en-US" sz="10032">
                <a:solidFill>
                  <a:srgbClr val="0A457B"/>
                </a:solidFill>
                <a:latin typeface="One Little Font Bold"/>
              </a:rPr>
              <a:t>W NUMERZE LUTOWYM: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446087"/>
            <a:ext cx="16230600" cy="421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A457B"/>
                </a:solidFill>
                <a:latin typeface="Glacial Indifference Bold"/>
              </a:rPr>
              <a:t>Co czeka nas w przedszkolu w lutym...?</a:t>
            </a:r>
          </a:p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A457B"/>
                </a:solidFill>
                <a:latin typeface="Glacial Indifference Bold"/>
              </a:rPr>
              <a:t>Zabawy w kąciku logopedycznym...</a:t>
            </a:r>
          </a:p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A457B"/>
                </a:solidFill>
                <a:latin typeface="Glacial Indifference Bold"/>
              </a:rPr>
              <a:t>Dzień Bezpiecznego Internetu</a:t>
            </a:r>
          </a:p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A457B"/>
                </a:solidFill>
                <a:latin typeface="Glacial Indifference Bold"/>
              </a:rPr>
              <a:t>Praktyczne porady i wskazówki dla Rodziców-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A457B"/>
                </a:solidFill>
                <a:latin typeface="Glacial Indifference Bold"/>
              </a:rPr>
              <a:t>“Codzienne nawyki, które wzmacniają relacje z Dzieckiem”</a:t>
            </a:r>
          </a:p>
          <a:p>
            <a:pPr algn="ctr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A457B"/>
                </a:solidFill>
                <a:latin typeface="Glacial Indifference Bold"/>
              </a:rPr>
              <a:t>Kącik Przedszkolaka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678920" y="8617881"/>
            <a:ext cx="1160760" cy="1280839"/>
          </a:xfrm>
          <a:custGeom>
            <a:avLst/>
            <a:gdLst/>
            <a:ahLst/>
            <a:cxnLst/>
            <a:rect r="r" b="b" t="t" l="l"/>
            <a:pathLst>
              <a:path h="1280839" w="1160760">
                <a:moveTo>
                  <a:pt x="0" y="0"/>
                </a:moveTo>
                <a:lnTo>
                  <a:pt x="1160760" y="0"/>
                </a:lnTo>
                <a:lnTo>
                  <a:pt x="1160760" y="1280838"/>
                </a:lnTo>
                <a:lnTo>
                  <a:pt x="0" y="1280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08818" y="690378"/>
            <a:ext cx="16670364" cy="8906245"/>
            <a:chOff x="0" y="0"/>
            <a:chExt cx="37087279" cy="198141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37064417" cy="19786167"/>
            </a:xfrm>
            <a:custGeom>
              <a:avLst/>
              <a:gdLst/>
              <a:ahLst/>
              <a:cxnLst/>
              <a:rect r="r" b="b" t="t" l="l"/>
              <a:pathLst>
                <a:path h="19786167" w="37064417">
                  <a:moveTo>
                    <a:pt x="37064417" y="19786167"/>
                  </a:moveTo>
                  <a:lnTo>
                    <a:pt x="0" y="19778547"/>
                  </a:lnTo>
                  <a:lnTo>
                    <a:pt x="0" y="6875586"/>
                  </a:lnTo>
                  <a:lnTo>
                    <a:pt x="17780" y="19050"/>
                  </a:lnTo>
                  <a:lnTo>
                    <a:pt x="18482279" y="0"/>
                  </a:lnTo>
                  <a:lnTo>
                    <a:pt x="3704536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37093630" cy="19812837"/>
            </a:xfrm>
            <a:custGeom>
              <a:avLst/>
              <a:gdLst/>
              <a:ahLst/>
              <a:cxnLst/>
              <a:rect r="r" b="b" t="t" l="l"/>
              <a:pathLst>
                <a:path h="19812837" w="37093630">
                  <a:moveTo>
                    <a:pt x="37059337" y="21590"/>
                  </a:moveTo>
                  <a:cubicBezTo>
                    <a:pt x="37060609" y="34290"/>
                    <a:pt x="37060609" y="44450"/>
                    <a:pt x="37061880" y="54610"/>
                  </a:cubicBezTo>
                  <a:cubicBezTo>
                    <a:pt x="37064419" y="368954"/>
                    <a:pt x="37065687" y="810132"/>
                    <a:pt x="37068230" y="1235555"/>
                  </a:cubicBezTo>
                  <a:cubicBezTo>
                    <a:pt x="37068230" y="1850054"/>
                    <a:pt x="37080930" y="13966713"/>
                    <a:pt x="37087280" y="14581211"/>
                  </a:cubicBezTo>
                  <a:cubicBezTo>
                    <a:pt x="37093630" y="15510838"/>
                    <a:pt x="37089819" y="16456220"/>
                    <a:pt x="37089819" y="17385846"/>
                  </a:cubicBezTo>
                  <a:cubicBezTo>
                    <a:pt x="37089819" y="18205179"/>
                    <a:pt x="37091087" y="18961484"/>
                    <a:pt x="37092359" y="19751877"/>
                  </a:cubicBezTo>
                  <a:cubicBezTo>
                    <a:pt x="37092359" y="19773467"/>
                    <a:pt x="37092359" y="19787437"/>
                    <a:pt x="37092359" y="19811567"/>
                  </a:cubicBezTo>
                  <a:cubicBezTo>
                    <a:pt x="37069498" y="19811567"/>
                    <a:pt x="37049180" y="19812837"/>
                    <a:pt x="36914106" y="19811567"/>
                  </a:cubicBezTo>
                  <a:cubicBezTo>
                    <a:pt x="35007797" y="19806487"/>
                    <a:pt x="33072164" y="19812837"/>
                    <a:pt x="31165858" y="19807757"/>
                  </a:cubicBezTo>
                  <a:cubicBezTo>
                    <a:pt x="30022074" y="19803948"/>
                    <a:pt x="28907618" y="19806487"/>
                    <a:pt x="27763833" y="19803948"/>
                  </a:cubicBezTo>
                  <a:cubicBezTo>
                    <a:pt x="27235931" y="19802677"/>
                    <a:pt x="26708031" y="19801407"/>
                    <a:pt x="26180132" y="19800137"/>
                  </a:cubicBezTo>
                  <a:cubicBezTo>
                    <a:pt x="25857526" y="19800137"/>
                    <a:pt x="25564248" y="19801407"/>
                    <a:pt x="25241640" y="19801407"/>
                  </a:cubicBezTo>
                  <a:cubicBezTo>
                    <a:pt x="24420464" y="19800137"/>
                    <a:pt x="22162222" y="19801407"/>
                    <a:pt x="21341046" y="19800137"/>
                  </a:cubicBezTo>
                  <a:cubicBezTo>
                    <a:pt x="20754489" y="19798867"/>
                    <a:pt x="9023370" y="19807757"/>
                    <a:pt x="8436814" y="19806487"/>
                  </a:cubicBezTo>
                  <a:cubicBezTo>
                    <a:pt x="8290175" y="19806487"/>
                    <a:pt x="8114208" y="19807757"/>
                    <a:pt x="7967569" y="19807757"/>
                  </a:cubicBezTo>
                  <a:cubicBezTo>
                    <a:pt x="7615635" y="19807757"/>
                    <a:pt x="7293029" y="19809027"/>
                    <a:pt x="6941097" y="19809027"/>
                  </a:cubicBezTo>
                  <a:cubicBezTo>
                    <a:pt x="6061262" y="19809027"/>
                    <a:pt x="5210756" y="19807757"/>
                    <a:pt x="4330923" y="19806487"/>
                  </a:cubicBezTo>
                  <a:cubicBezTo>
                    <a:pt x="3803022" y="19805217"/>
                    <a:pt x="3275122" y="19803948"/>
                    <a:pt x="2776549" y="19802677"/>
                  </a:cubicBezTo>
                  <a:cubicBezTo>
                    <a:pt x="1838059" y="19801407"/>
                    <a:pt x="899570" y="19800137"/>
                    <a:pt x="48260" y="19800137"/>
                  </a:cubicBezTo>
                  <a:cubicBezTo>
                    <a:pt x="38100" y="19800137"/>
                    <a:pt x="29210" y="19800137"/>
                    <a:pt x="19050" y="19798867"/>
                  </a:cubicBezTo>
                  <a:cubicBezTo>
                    <a:pt x="10160" y="19797598"/>
                    <a:pt x="5080" y="19791248"/>
                    <a:pt x="7620" y="19782357"/>
                  </a:cubicBezTo>
                  <a:cubicBezTo>
                    <a:pt x="16510" y="19749305"/>
                    <a:pt x="12700" y="19355395"/>
                    <a:pt x="11430" y="18945729"/>
                  </a:cubicBezTo>
                  <a:cubicBezTo>
                    <a:pt x="10160" y="18110640"/>
                    <a:pt x="6350" y="17291309"/>
                    <a:pt x="7620" y="16456220"/>
                  </a:cubicBezTo>
                  <a:cubicBezTo>
                    <a:pt x="5080" y="15416299"/>
                    <a:pt x="0" y="2543333"/>
                    <a:pt x="7620" y="1487656"/>
                  </a:cubicBezTo>
                  <a:cubicBezTo>
                    <a:pt x="8890" y="1282823"/>
                    <a:pt x="7620" y="1062234"/>
                    <a:pt x="8890" y="857401"/>
                  </a:cubicBezTo>
                  <a:cubicBezTo>
                    <a:pt x="10160" y="526517"/>
                    <a:pt x="12700" y="16412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66375" y="30480"/>
                    <a:pt x="635620" y="29210"/>
                  </a:cubicBezTo>
                  <a:cubicBezTo>
                    <a:pt x="1427471" y="25400"/>
                    <a:pt x="2219321" y="22860"/>
                    <a:pt x="3040499" y="20320"/>
                  </a:cubicBezTo>
                  <a:cubicBezTo>
                    <a:pt x="3597727" y="17780"/>
                    <a:pt x="4154955" y="16510"/>
                    <a:pt x="4682856" y="13970"/>
                  </a:cubicBezTo>
                  <a:cubicBezTo>
                    <a:pt x="5210757" y="11430"/>
                    <a:pt x="5767985" y="8890"/>
                    <a:pt x="6295885" y="8890"/>
                  </a:cubicBezTo>
                  <a:cubicBezTo>
                    <a:pt x="6882441" y="7620"/>
                    <a:pt x="7468997" y="10160"/>
                    <a:pt x="8055553" y="8890"/>
                  </a:cubicBezTo>
                  <a:cubicBezTo>
                    <a:pt x="8788748" y="8890"/>
                    <a:pt x="22074240" y="6350"/>
                    <a:pt x="22807435" y="5080"/>
                  </a:cubicBezTo>
                  <a:cubicBezTo>
                    <a:pt x="23511302" y="3810"/>
                    <a:pt x="24215169" y="2540"/>
                    <a:pt x="24948365" y="2540"/>
                  </a:cubicBezTo>
                  <a:cubicBezTo>
                    <a:pt x="26150803" y="1270"/>
                    <a:pt x="27323916" y="0"/>
                    <a:pt x="28526354" y="0"/>
                  </a:cubicBezTo>
                  <a:cubicBezTo>
                    <a:pt x="29024929" y="0"/>
                    <a:pt x="29552828" y="2540"/>
                    <a:pt x="30051399" y="2540"/>
                  </a:cubicBezTo>
                  <a:cubicBezTo>
                    <a:pt x="31429808" y="3810"/>
                    <a:pt x="32837539" y="5080"/>
                    <a:pt x="34215948" y="7620"/>
                  </a:cubicBezTo>
                  <a:cubicBezTo>
                    <a:pt x="34949144" y="8890"/>
                    <a:pt x="35682339" y="12700"/>
                    <a:pt x="36415532" y="16510"/>
                  </a:cubicBezTo>
                  <a:cubicBezTo>
                    <a:pt x="36591499" y="16510"/>
                    <a:pt x="36767467" y="16510"/>
                    <a:pt x="36914106" y="16510"/>
                  </a:cubicBezTo>
                  <a:cubicBezTo>
                    <a:pt x="37040287" y="17780"/>
                    <a:pt x="37049180" y="20320"/>
                    <a:pt x="37059337" y="21590"/>
                  </a:cubicBezTo>
                  <a:close/>
                  <a:moveTo>
                    <a:pt x="37069498" y="19795057"/>
                  </a:moveTo>
                  <a:cubicBezTo>
                    <a:pt x="37070769" y="19778548"/>
                    <a:pt x="37072037" y="19765848"/>
                    <a:pt x="37072037" y="19753148"/>
                  </a:cubicBezTo>
                  <a:cubicBezTo>
                    <a:pt x="37070769" y="18882703"/>
                    <a:pt x="37069498" y="18047616"/>
                    <a:pt x="37069498" y="17149502"/>
                  </a:cubicBezTo>
                  <a:cubicBezTo>
                    <a:pt x="37069498" y="16739836"/>
                    <a:pt x="37072037" y="16330171"/>
                    <a:pt x="37070769" y="15920503"/>
                  </a:cubicBezTo>
                  <a:cubicBezTo>
                    <a:pt x="37070769" y="15542351"/>
                    <a:pt x="37069498" y="15148440"/>
                    <a:pt x="37068230" y="14770288"/>
                  </a:cubicBezTo>
                  <a:cubicBezTo>
                    <a:pt x="37063148" y="14187301"/>
                    <a:pt x="37051719" y="2117912"/>
                    <a:pt x="37051719" y="1534926"/>
                  </a:cubicBezTo>
                  <a:cubicBezTo>
                    <a:pt x="37049180" y="1046478"/>
                    <a:pt x="37046637" y="542273"/>
                    <a:pt x="37044098" y="63500"/>
                  </a:cubicBezTo>
                  <a:cubicBezTo>
                    <a:pt x="37042830" y="44450"/>
                    <a:pt x="37041559" y="43180"/>
                    <a:pt x="36826124" y="41910"/>
                  </a:cubicBezTo>
                  <a:cubicBezTo>
                    <a:pt x="36738138" y="41910"/>
                    <a:pt x="36679485" y="41910"/>
                    <a:pt x="36591499" y="40640"/>
                  </a:cubicBezTo>
                  <a:cubicBezTo>
                    <a:pt x="35858307" y="36830"/>
                    <a:pt x="35095783" y="31750"/>
                    <a:pt x="34362587" y="30480"/>
                  </a:cubicBezTo>
                  <a:cubicBezTo>
                    <a:pt x="32573593" y="26670"/>
                    <a:pt x="30755269" y="25400"/>
                    <a:pt x="28966275" y="22860"/>
                  </a:cubicBezTo>
                  <a:cubicBezTo>
                    <a:pt x="28702325" y="22860"/>
                    <a:pt x="28409047" y="22860"/>
                    <a:pt x="28145094" y="22860"/>
                  </a:cubicBezTo>
                  <a:cubicBezTo>
                    <a:pt x="27705180" y="22860"/>
                    <a:pt x="27265262" y="22860"/>
                    <a:pt x="26854670" y="22860"/>
                  </a:cubicBezTo>
                  <a:cubicBezTo>
                    <a:pt x="25916183" y="22860"/>
                    <a:pt x="24977692" y="22860"/>
                    <a:pt x="24068530" y="24130"/>
                  </a:cubicBezTo>
                  <a:cubicBezTo>
                    <a:pt x="23276679" y="25400"/>
                    <a:pt x="9932531" y="29210"/>
                    <a:pt x="9140682" y="29210"/>
                  </a:cubicBezTo>
                  <a:cubicBezTo>
                    <a:pt x="7850259" y="29210"/>
                    <a:pt x="6559835" y="26670"/>
                    <a:pt x="5269413" y="33020"/>
                  </a:cubicBezTo>
                  <a:cubicBezTo>
                    <a:pt x="4594872" y="36830"/>
                    <a:pt x="3949661" y="36830"/>
                    <a:pt x="3304450" y="38100"/>
                  </a:cubicBezTo>
                  <a:cubicBezTo>
                    <a:pt x="2189993" y="41910"/>
                    <a:pt x="1075537" y="45720"/>
                    <a:pt x="49530" y="50800"/>
                  </a:cubicBezTo>
                  <a:cubicBezTo>
                    <a:pt x="36830" y="50800"/>
                    <a:pt x="34290" y="53340"/>
                    <a:pt x="33020" y="116851"/>
                  </a:cubicBezTo>
                  <a:cubicBezTo>
                    <a:pt x="31750" y="400466"/>
                    <a:pt x="31750" y="684081"/>
                    <a:pt x="30480" y="967696"/>
                  </a:cubicBezTo>
                  <a:cubicBezTo>
                    <a:pt x="29210" y="1440388"/>
                    <a:pt x="26670" y="1897323"/>
                    <a:pt x="25400" y="2370014"/>
                  </a:cubicBezTo>
                  <a:cubicBezTo>
                    <a:pt x="20320" y="2874218"/>
                    <a:pt x="26670" y="15195710"/>
                    <a:pt x="29210" y="15699913"/>
                  </a:cubicBezTo>
                  <a:cubicBezTo>
                    <a:pt x="29210" y="16235631"/>
                    <a:pt x="29210" y="16787104"/>
                    <a:pt x="30480" y="17322822"/>
                  </a:cubicBezTo>
                  <a:cubicBezTo>
                    <a:pt x="30480" y="17716731"/>
                    <a:pt x="33020" y="18110640"/>
                    <a:pt x="33020" y="18504551"/>
                  </a:cubicBezTo>
                  <a:cubicBezTo>
                    <a:pt x="33020" y="18929972"/>
                    <a:pt x="33020" y="19355395"/>
                    <a:pt x="31750" y="19753148"/>
                  </a:cubicBezTo>
                  <a:cubicBezTo>
                    <a:pt x="31750" y="19756957"/>
                    <a:pt x="31750" y="19759498"/>
                    <a:pt x="31750" y="19763307"/>
                  </a:cubicBezTo>
                  <a:cubicBezTo>
                    <a:pt x="31750" y="19773467"/>
                    <a:pt x="35560" y="19777277"/>
                    <a:pt x="44450" y="19777277"/>
                  </a:cubicBezTo>
                  <a:cubicBezTo>
                    <a:pt x="225031" y="19777277"/>
                    <a:pt x="635620" y="19778548"/>
                    <a:pt x="1016881" y="19778548"/>
                  </a:cubicBezTo>
                  <a:cubicBezTo>
                    <a:pt x="1574109" y="19778548"/>
                    <a:pt x="2160666" y="19776007"/>
                    <a:pt x="2717894" y="19778548"/>
                  </a:cubicBezTo>
                  <a:cubicBezTo>
                    <a:pt x="3627056" y="19782357"/>
                    <a:pt x="4536217" y="19784898"/>
                    <a:pt x="5445379" y="19783627"/>
                  </a:cubicBezTo>
                  <a:cubicBezTo>
                    <a:pt x="6031935" y="19782357"/>
                    <a:pt x="6589163" y="19784898"/>
                    <a:pt x="7175719" y="19784898"/>
                  </a:cubicBezTo>
                  <a:cubicBezTo>
                    <a:pt x="8026225" y="19784898"/>
                    <a:pt x="8876731" y="19783627"/>
                    <a:pt x="9727237" y="19784898"/>
                  </a:cubicBezTo>
                  <a:cubicBezTo>
                    <a:pt x="10988333" y="19786167"/>
                    <a:pt x="24831053" y="19776007"/>
                    <a:pt x="26121478" y="19778548"/>
                  </a:cubicBezTo>
                  <a:cubicBezTo>
                    <a:pt x="26678706" y="19779817"/>
                    <a:pt x="27235931" y="19781087"/>
                    <a:pt x="27763833" y="19781087"/>
                  </a:cubicBezTo>
                  <a:cubicBezTo>
                    <a:pt x="28731650" y="19783627"/>
                    <a:pt x="29670139" y="19779817"/>
                    <a:pt x="30637959" y="19783627"/>
                  </a:cubicBezTo>
                  <a:cubicBezTo>
                    <a:pt x="31429808" y="19786167"/>
                    <a:pt x="32221657" y="19786167"/>
                    <a:pt x="33013510" y="19788707"/>
                  </a:cubicBezTo>
                  <a:cubicBezTo>
                    <a:pt x="34186620" y="19792517"/>
                    <a:pt x="35359733" y="19795057"/>
                    <a:pt x="36532845" y="19796327"/>
                  </a:cubicBezTo>
                  <a:cubicBezTo>
                    <a:pt x="36972763" y="19796327"/>
                    <a:pt x="37049180" y="19795057"/>
                    <a:pt x="37069498" y="1979505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89940" y="690378"/>
            <a:ext cx="11030396" cy="8906245"/>
          </a:xfrm>
          <a:custGeom>
            <a:avLst/>
            <a:gdLst/>
            <a:ahLst/>
            <a:cxnLst/>
            <a:rect r="r" b="b" t="t" l="l"/>
            <a:pathLst>
              <a:path h="8906245" w="11030396">
                <a:moveTo>
                  <a:pt x="0" y="0"/>
                </a:moveTo>
                <a:lnTo>
                  <a:pt x="11030397" y="0"/>
                </a:lnTo>
                <a:lnTo>
                  <a:pt x="11030397" y="8906244"/>
                </a:lnTo>
                <a:lnTo>
                  <a:pt x="0" y="8906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874" t="-6612" r="0" b="-6612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976409" y="1214864"/>
            <a:ext cx="16629666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A457B"/>
                </a:solidFill>
                <a:latin typeface="One Little Font"/>
              </a:rPr>
              <a:t>Kącik Przedszkolaka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38096" y="3826355"/>
            <a:ext cx="7521204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A457B"/>
                </a:solidFill>
                <a:latin typeface="Open Sans"/>
              </a:rPr>
              <a:t>Przedszkolaku, połącz ze sobą kroki śnieżynki. Może wykleisz ją plasteliną lub pomalujesz farbami?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75889" y="8256521"/>
            <a:ext cx="663326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A457B"/>
                </a:solidFill>
                <a:latin typeface="Open Sans"/>
              </a:rPr>
              <a:t>Źródło- www.mojedziecikreatywnie.pl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2849528"/>
            <a:chOff x="0" y="0"/>
            <a:chExt cx="36108917" cy="63394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36086055" cy="6311529"/>
            </a:xfrm>
            <a:custGeom>
              <a:avLst/>
              <a:gdLst/>
              <a:ahLst/>
              <a:cxnLst/>
              <a:rect r="r" b="b" t="t" l="l"/>
              <a:pathLst>
                <a:path h="6311529" w="36086055">
                  <a:moveTo>
                    <a:pt x="36086055" y="6311529"/>
                  </a:moveTo>
                  <a:lnTo>
                    <a:pt x="0" y="6303908"/>
                  </a:lnTo>
                  <a:lnTo>
                    <a:pt x="0" y="2202230"/>
                  </a:lnTo>
                  <a:lnTo>
                    <a:pt x="17780" y="19050"/>
                  </a:lnTo>
                  <a:lnTo>
                    <a:pt x="17994357" y="0"/>
                  </a:lnTo>
                  <a:lnTo>
                    <a:pt x="3606700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36115268" cy="6338198"/>
            </a:xfrm>
            <a:custGeom>
              <a:avLst/>
              <a:gdLst/>
              <a:ahLst/>
              <a:cxnLst/>
              <a:rect r="r" b="b" t="t" l="l"/>
              <a:pathLst>
                <a:path h="6338198" w="36115268">
                  <a:moveTo>
                    <a:pt x="36080975" y="21590"/>
                  </a:moveTo>
                  <a:cubicBezTo>
                    <a:pt x="36082247" y="34290"/>
                    <a:pt x="36082247" y="44450"/>
                    <a:pt x="36083518" y="54610"/>
                  </a:cubicBezTo>
                  <a:cubicBezTo>
                    <a:pt x="36086057" y="160462"/>
                    <a:pt x="36087325" y="299669"/>
                    <a:pt x="36089868" y="433904"/>
                  </a:cubicBezTo>
                  <a:cubicBezTo>
                    <a:pt x="36089868" y="627800"/>
                    <a:pt x="36102568" y="4451027"/>
                    <a:pt x="36108918" y="4644922"/>
                  </a:cubicBezTo>
                  <a:cubicBezTo>
                    <a:pt x="36115268" y="4938252"/>
                    <a:pt x="36111457" y="5236553"/>
                    <a:pt x="36111457" y="5529882"/>
                  </a:cubicBezTo>
                  <a:cubicBezTo>
                    <a:pt x="36111457" y="5788410"/>
                    <a:pt x="36112725" y="6027051"/>
                    <a:pt x="36113997" y="6277238"/>
                  </a:cubicBezTo>
                  <a:cubicBezTo>
                    <a:pt x="36113997" y="6298828"/>
                    <a:pt x="36113997" y="6312798"/>
                    <a:pt x="36113997" y="6336928"/>
                  </a:cubicBezTo>
                  <a:cubicBezTo>
                    <a:pt x="36091136" y="6336928"/>
                    <a:pt x="36070818" y="6338198"/>
                    <a:pt x="35938919" y="6336928"/>
                  </a:cubicBezTo>
                  <a:cubicBezTo>
                    <a:pt x="34083041" y="6331848"/>
                    <a:pt x="32198617" y="6338198"/>
                    <a:pt x="30342746" y="6333118"/>
                  </a:cubicBezTo>
                  <a:cubicBezTo>
                    <a:pt x="29229220" y="6329308"/>
                    <a:pt x="28144250" y="6331848"/>
                    <a:pt x="27030725" y="6329308"/>
                  </a:cubicBezTo>
                  <a:cubicBezTo>
                    <a:pt x="26516790" y="6328038"/>
                    <a:pt x="26002857" y="6326768"/>
                    <a:pt x="25488923" y="6325498"/>
                  </a:cubicBezTo>
                  <a:cubicBezTo>
                    <a:pt x="25174852" y="6325498"/>
                    <a:pt x="24889333" y="6326768"/>
                    <a:pt x="24575261" y="6326768"/>
                  </a:cubicBezTo>
                  <a:cubicBezTo>
                    <a:pt x="23775809" y="6325498"/>
                    <a:pt x="21577312" y="6326768"/>
                    <a:pt x="20777860" y="6325498"/>
                  </a:cubicBezTo>
                  <a:cubicBezTo>
                    <a:pt x="20206822" y="6324228"/>
                    <a:pt x="8786063" y="6333118"/>
                    <a:pt x="8215025" y="6331848"/>
                  </a:cubicBezTo>
                  <a:cubicBezTo>
                    <a:pt x="8072265" y="6331848"/>
                    <a:pt x="7900954" y="6333118"/>
                    <a:pt x="7758194" y="6333118"/>
                  </a:cubicBezTo>
                  <a:cubicBezTo>
                    <a:pt x="7415572" y="6333118"/>
                    <a:pt x="7101500" y="6334388"/>
                    <a:pt x="6758878" y="6334388"/>
                  </a:cubicBezTo>
                  <a:cubicBezTo>
                    <a:pt x="5902321" y="6334388"/>
                    <a:pt x="5074316" y="6333118"/>
                    <a:pt x="4217759" y="6331848"/>
                  </a:cubicBezTo>
                  <a:cubicBezTo>
                    <a:pt x="3703825" y="6330578"/>
                    <a:pt x="3189891" y="6329308"/>
                    <a:pt x="2704508" y="6328038"/>
                  </a:cubicBezTo>
                  <a:cubicBezTo>
                    <a:pt x="1790848" y="6326768"/>
                    <a:pt x="877187" y="6325498"/>
                    <a:pt x="48260" y="6325498"/>
                  </a:cubicBezTo>
                  <a:cubicBezTo>
                    <a:pt x="38100" y="6325498"/>
                    <a:pt x="29210" y="6325498"/>
                    <a:pt x="19050" y="6324228"/>
                  </a:cubicBezTo>
                  <a:cubicBezTo>
                    <a:pt x="10160" y="6322958"/>
                    <a:pt x="5080" y="6316608"/>
                    <a:pt x="7620" y="6307718"/>
                  </a:cubicBezTo>
                  <a:cubicBezTo>
                    <a:pt x="16510" y="6275636"/>
                    <a:pt x="12700" y="6151344"/>
                    <a:pt x="11430" y="6022079"/>
                  </a:cubicBezTo>
                  <a:cubicBezTo>
                    <a:pt x="10160" y="5758580"/>
                    <a:pt x="6350" y="5500052"/>
                    <a:pt x="7620" y="5236553"/>
                  </a:cubicBezTo>
                  <a:cubicBezTo>
                    <a:pt x="5080" y="4908422"/>
                    <a:pt x="0" y="846554"/>
                    <a:pt x="7620" y="513451"/>
                  </a:cubicBezTo>
                  <a:cubicBezTo>
                    <a:pt x="8890" y="448819"/>
                    <a:pt x="7620" y="379216"/>
                    <a:pt x="8890" y="314584"/>
                  </a:cubicBezTo>
                  <a:cubicBezTo>
                    <a:pt x="10160" y="210179"/>
                    <a:pt x="12700" y="958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63390" y="30480"/>
                    <a:pt x="620220" y="29210"/>
                  </a:cubicBezTo>
                  <a:cubicBezTo>
                    <a:pt x="1391122" y="25400"/>
                    <a:pt x="2162023" y="22860"/>
                    <a:pt x="2961476" y="20320"/>
                  </a:cubicBezTo>
                  <a:cubicBezTo>
                    <a:pt x="3503962" y="17780"/>
                    <a:pt x="4046448" y="16510"/>
                    <a:pt x="4560382" y="13970"/>
                  </a:cubicBezTo>
                  <a:cubicBezTo>
                    <a:pt x="5074316" y="11430"/>
                    <a:pt x="5616802" y="8890"/>
                    <a:pt x="6130736" y="8890"/>
                  </a:cubicBezTo>
                  <a:cubicBezTo>
                    <a:pt x="6701775" y="7620"/>
                    <a:pt x="7272812" y="10160"/>
                    <a:pt x="7843850" y="8890"/>
                  </a:cubicBezTo>
                  <a:cubicBezTo>
                    <a:pt x="8557648" y="8890"/>
                    <a:pt x="21491657" y="6350"/>
                    <a:pt x="22205455" y="5080"/>
                  </a:cubicBezTo>
                  <a:cubicBezTo>
                    <a:pt x="22890700" y="3810"/>
                    <a:pt x="23575946" y="2540"/>
                    <a:pt x="24289743" y="2540"/>
                  </a:cubicBezTo>
                  <a:cubicBezTo>
                    <a:pt x="25460371" y="1270"/>
                    <a:pt x="26602447" y="0"/>
                    <a:pt x="27773073" y="0"/>
                  </a:cubicBezTo>
                  <a:cubicBezTo>
                    <a:pt x="28258457" y="0"/>
                    <a:pt x="28772392" y="2540"/>
                    <a:pt x="29257773" y="2540"/>
                  </a:cubicBezTo>
                  <a:cubicBezTo>
                    <a:pt x="30599713" y="3810"/>
                    <a:pt x="31970203" y="5080"/>
                    <a:pt x="33312143" y="7620"/>
                  </a:cubicBezTo>
                  <a:cubicBezTo>
                    <a:pt x="34025941" y="8890"/>
                    <a:pt x="34739736" y="12700"/>
                    <a:pt x="35453535" y="16510"/>
                  </a:cubicBezTo>
                  <a:cubicBezTo>
                    <a:pt x="35624845" y="16510"/>
                    <a:pt x="35796159" y="16510"/>
                    <a:pt x="35938919" y="16510"/>
                  </a:cubicBezTo>
                  <a:cubicBezTo>
                    <a:pt x="36061925" y="17780"/>
                    <a:pt x="36070818" y="20320"/>
                    <a:pt x="36080975" y="21590"/>
                  </a:cubicBezTo>
                  <a:close/>
                  <a:moveTo>
                    <a:pt x="36091136" y="6320418"/>
                  </a:moveTo>
                  <a:cubicBezTo>
                    <a:pt x="36092407" y="6303908"/>
                    <a:pt x="36093675" y="6291208"/>
                    <a:pt x="36093675" y="6278508"/>
                  </a:cubicBezTo>
                  <a:cubicBezTo>
                    <a:pt x="36092407" y="6002193"/>
                    <a:pt x="36091136" y="5738694"/>
                    <a:pt x="36091136" y="5455307"/>
                  </a:cubicBezTo>
                  <a:cubicBezTo>
                    <a:pt x="36091136" y="5326044"/>
                    <a:pt x="36093675" y="5196780"/>
                    <a:pt x="36092407" y="5067516"/>
                  </a:cubicBezTo>
                  <a:cubicBezTo>
                    <a:pt x="36092407" y="4948195"/>
                    <a:pt x="36091136" y="4823903"/>
                    <a:pt x="36089868" y="4704583"/>
                  </a:cubicBezTo>
                  <a:cubicBezTo>
                    <a:pt x="36084786" y="4520630"/>
                    <a:pt x="36073357" y="712319"/>
                    <a:pt x="36073357" y="528366"/>
                  </a:cubicBezTo>
                  <a:cubicBezTo>
                    <a:pt x="36070818" y="374244"/>
                    <a:pt x="36068275" y="215150"/>
                    <a:pt x="36065736" y="63500"/>
                  </a:cubicBezTo>
                  <a:cubicBezTo>
                    <a:pt x="36064468" y="44450"/>
                    <a:pt x="36063197" y="43180"/>
                    <a:pt x="35853262" y="41910"/>
                  </a:cubicBezTo>
                  <a:cubicBezTo>
                    <a:pt x="35767605" y="41910"/>
                    <a:pt x="35710502" y="41910"/>
                    <a:pt x="35624845" y="40640"/>
                  </a:cubicBezTo>
                  <a:cubicBezTo>
                    <a:pt x="34911050" y="36830"/>
                    <a:pt x="34168698" y="31750"/>
                    <a:pt x="33454903" y="30480"/>
                  </a:cubicBezTo>
                  <a:cubicBezTo>
                    <a:pt x="31713236" y="26670"/>
                    <a:pt x="29943021" y="25400"/>
                    <a:pt x="28201354" y="22860"/>
                  </a:cubicBezTo>
                  <a:cubicBezTo>
                    <a:pt x="27944387" y="22860"/>
                    <a:pt x="27658869" y="22860"/>
                    <a:pt x="27401902" y="22860"/>
                  </a:cubicBezTo>
                  <a:cubicBezTo>
                    <a:pt x="26973621" y="22860"/>
                    <a:pt x="26545343" y="22860"/>
                    <a:pt x="26145616" y="22860"/>
                  </a:cubicBezTo>
                  <a:cubicBezTo>
                    <a:pt x="25231957" y="22860"/>
                    <a:pt x="24318295" y="22860"/>
                    <a:pt x="23433186" y="24130"/>
                  </a:cubicBezTo>
                  <a:cubicBezTo>
                    <a:pt x="22662284" y="25400"/>
                    <a:pt x="9671171" y="29210"/>
                    <a:pt x="8900271" y="29210"/>
                  </a:cubicBezTo>
                  <a:cubicBezTo>
                    <a:pt x="7643987" y="29210"/>
                    <a:pt x="6387704" y="26670"/>
                    <a:pt x="5131421" y="33020"/>
                  </a:cubicBezTo>
                  <a:cubicBezTo>
                    <a:pt x="4474726" y="36830"/>
                    <a:pt x="3846585" y="36830"/>
                    <a:pt x="3218443" y="38100"/>
                  </a:cubicBezTo>
                  <a:cubicBezTo>
                    <a:pt x="2133471" y="41910"/>
                    <a:pt x="1048499" y="45720"/>
                    <a:pt x="49530" y="50800"/>
                  </a:cubicBezTo>
                  <a:cubicBezTo>
                    <a:pt x="36830" y="50800"/>
                    <a:pt x="34290" y="53340"/>
                    <a:pt x="33020" y="80915"/>
                  </a:cubicBezTo>
                  <a:cubicBezTo>
                    <a:pt x="31750" y="170405"/>
                    <a:pt x="31750" y="259895"/>
                    <a:pt x="30480" y="349386"/>
                  </a:cubicBezTo>
                  <a:cubicBezTo>
                    <a:pt x="29210" y="498536"/>
                    <a:pt x="26670" y="642715"/>
                    <a:pt x="25400" y="791866"/>
                  </a:cubicBezTo>
                  <a:cubicBezTo>
                    <a:pt x="20320" y="950960"/>
                    <a:pt x="26670" y="4838818"/>
                    <a:pt x="29210" y="4997912"/>
                  </a:cubicBezTo>
                  <a:cubicBezTo>
                    <a:pt x="29210" y="5166949"/>
                    <a:pt x="29210" y="5340958"/>
                    <a:pt x="30480" y="5509996"/>
                  </a:cubicBezTo>
                  <a:cubicBezTo>
                    <a:pt x="30480" y="5634288"/>
                    <a:pt x="33020" y="5758580"/>
                    <a:pt x="33020" y="5882872"/>
                  </a:cubicBezTo>
                  <a:cubicBezTo>
                    <a:pt x="33020" y="6017108"/>
                    <a:pt x="33020" y="6151344"/>
                    <a:pt x="31750" y="6278508"/>
                  </a:cubicBezTo>
                  <a:cubicBezTo>
                    <a:pt x="31750" y="6282318"/>
                    <a:pt x="31750" y="6284858"/>
                    <a:pt x="31750" y="6288668"/>
                  </a:cubicBezTo>
                  <a:cubicBezTo>
                    <a:pt x="31750" y="6298828"/>
                    <a:pt x="35560" y="6302639"/>
                    <a:pt x="44450" y="6302639"/>
                  </a:cubicBezTo>
                  <a:cubicBezTo>
                    <a:pt x="220494" y="6302639"/>
                    <a:pt x="620220" y="6303908"/>
                    <a:pt x="991395" y="6303908"/>
                  </a:cubicBezTo>
                  <a:cubicBezTo>
                    <a:pt x="1533881" y="6303908"/>
                    <a:pt x="2104919" y="6301368"/>
                    <a:pt x="2647405" y="6303908"/>
                  </a:cubicBezTo>
                  <a:cubicBezTo>
                    <a:pt x="3532514" y="6307718"/>
                    <a:pt x="4417623" y="6310258"/>
                    <a:pt x="5302732" y="6308989"/>
                  </a:cubicBezTo>
                  <a:cubicBezTo>
                    <a:pt x="5873770" y="6307718"/>
                    <a:pt x="6416255" y="6310258"/>
                    <a:pt x="6987294" y="6310258"/>
                  </a:cubicBezTo>
                  <a:cubicBezTo>
                    <a:pt x="7815298" y="6310258"/>
                    <a:pt x="8643304" y="6308989"/>
                    <a:pt x="9471309" y="6310258"/>
                  </a:cubicBezTo>
                  <a:cubicBezTo>
                    <a:pt x="10699040" y="6311528"/>
                    <a:pt x="24175536" y="6301368"/>
                    <a:pt x="25431819" y="6303908"/>
                  </a:cubicBezTo>
                  <a:cubicBezTo>
                    <a:pt x="25974305" y="6305178"/>
                    <a:pt x="26516790" y="6306448"/>
                    <a:pt x="27030725" y="6306448"/>
                  </a:cubicBezTo>
                  <a:cubicBezTo>
                    <a:pt x="27972940" y="6308989"/>
                    <a:pt x="28886599" y="6305178"/>
                    <a:pt x="29828811" y="6308989"/>
                  </a:cubicBezTo>
                  <a:cubicBezTo>
                    <a:pt x="30599713" y="6311528"/>
                    <a:pt x="31370612" y="6311528"/>
                    <a:pt x="32141517" y="6314068"/>
                  </a:cubicBezTo>
                  <a:cubicBezTo>
                    <a:pt x="33283589" y="6317878"/>
                    <a:pt x="34425666" y="6320418"/>
                    <a:pt x="35567742" y="6321689"/>
                  </a:cubicBezTo>
                  <a:cubicBezTo>
                    <a:pt x="35996022" y="6321689"/>
                    <a:pt x="36070818" y="6320418"/>
                    <a:pt x="36091136" y="632041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true" flipV="false" rot="0">
            <a:off x="11615697" y="5316134"/>
            <a:ext cx="6672303" cy="4970866"/>
          </a:xfrm>
          <a:custGeom>
            <a:avLst/>
            <a:gdLst/>
            <a:ahLst/>
            <a:cxnLst/>
            <a:rect r="r" b="b" t="t" l="l"/>
            <a:pathLst>
              <a:path h="4970866" w="6672303">
                <a:moveTo>
                  <a:pt x="6672303" y="0"/>
                </a:moveTo>
                <a:lnTo>
                  <a:pt x="0" y="0"/>
                </a:lnTo>
                <a:lnTo>
                  <a:pt x="0" y="4970866"/>
                </a:lnTo>
                <a:lnTo>
                  <a:pt x="6672303" y="4970866"/>
                </a:lnTo>
                <a:lnTo>
                  <a:pt x="6672303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72650" y="1180289"/>
            <a:ext cx="16230600" cy="242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A457B"/>
                </a:solidFill>
                <a:latin typeface="One Little Font"/>
              </a:rPr>
              <a:t>ZAPRASZAMY </a:t>
            </a:r>
          </a:p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A457B"/>
                </a:solidFill>
                <a:latin typeface="One Little Font"/>
              </a:rPr>
              <a:t>NA KOLEJNY NUMER GAZETKI W MARCU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49540" y="8355186"/>
            <a:ext cx="6957778" cy="1491331"/>
            <a:chOff x="0" y="0"/>
            <a:chExt cx="29576669" cy="63394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160" y="16510"/>
              <a:ext cx="29553809" cy="6311529"/>
            </a:xfrm>
            <a:custGeom>
              <a:avLst/>
              <a:gdLst/>
              <a:ahLst/>
              <a:cxnLst/>
              <a:rect r="r" b="b" t="t" l="l"/>
              <a:pathLst>
                <a:path h="6311529" w="29553809">
                  <a:moveTo>
                    <a:pt x="29553809" y="6311529"/>
                  </a:moveTo>
                  <a:lnTo>
                    <a:pt x="0" y="6303908"/>
                  </a:lnTo>
                  <a:lnTo>
                    <a:pt x="0" y="2202230"/>
                  </a:lnTo>
                  <a:lnTo>
                    <a:pt x="17780" y="19050"/>
                  </a:lnTo>
                  <a:lnTo>
                    <a:pt x="14736631" y="0"/>
                  </a:lnTo>
                  <a:lnTo>
                    <a:pt x="2953475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-3810" y="0"/>
              <a:ext cx="29583018" cy="6338198"/>
            </a:xfrm>
            <a:custGeom>
              <a:avLst/>
              <a:gdLst/>
              <a:ahLst/>
              <a:cxnLst/>
              <a:rect r="r" b="b" t="t" l="l"/>
              <a:pathLst>
                <a:path h="6338198" w="29583018">
                  <a:moveTo>
                    <a:pt x="29548729" y="21590"/>
                  </a:moveTo>
                  <a:cubicBezTo>
                    <a:pt x="29550000" y="34290"/>
                    <a:pt x="29550000" y="44450"/>
                    <a:pt x="29551268" y="54610"/>
                  </a:cubicBezTo>
                  <a:cubicBezTo>
                    <a:pt x="29553808" y="160462"/>
                    <a:pt x="29555079" y="299669"/>
                    <a:pt x="29557618" y="433904"/>
                  </a:cubicBezTo>
                  <a:cubicBezTo>
                    <a:pt x="29557618" y="627800"/>
                    <a:pt x="29570318" y="4451027"/>
                    <a:pt x="29576668" y="4644922"/>
                  </a:cubicBezTo>
                  <a:cubicBezTo>
                    <a:pt x="29583018" y="4938252"/>
                    <a:pt x="29579208" y="5236553"/>
                    <a:pt x="29579208" y="5529882"/>
                  </a:cubicBezTo>
                  <a:cubicBezTo>
                    <a:pt x="29579208" y="5788410"/>
                    <a:pt x="29580479" y="6027051"/>
                    <a:pt x="29581750" y="6277238"/>
                  </a:cubicBezTo>
                  <a:cubicBezTo>
                    <a:pt x="29581750" y="6298828"/>
                    <a:pt x="29581750" y="6312798"/>
                    <a:pt x="29581750" y="6336928"/>
                  </a:cubicBezTo>
                  <a:cubicBezTo>
                    <a:pt x="29558890" y="6336928"/>
                    <a:pt x="29538568" y="6338198"/>
                    <a:pt x="29427859" y="6336928"/>
                  </a:cubicBezTo>
                  <a:cubicBezTo>
                    <a:pt x="27908714" y="6331848"/>
                    <a:pt x="26366201" y="6338198"/>
                    <a:pt x="24847056" y="6333118"/>
                  </a:cubicBezTo>
                  <a:cubicBezTo>
                    <a:pt x="23935571" y="6329308"/>
                    <a:pt x="23047458" y="6331848"/>
                    <a:pt x="22135971" y="6329308"/>
                  </a:cubicBezTo>
                  <a:cubicBezTo>
                    <a:pt x="21715285" y="6328038"/>
                    <a:pt x="21294600" y="6326768"/>
                    <a:pt x="20873914" y="6325498"/>
                  </a:cubicBezTo>
                  <a:cubicBezTo>
                    <a:pt x="20616829" y="6325498"/>
                    <a:pt x="20383115" y="6326768"/>
                    <a:pt x="20126027" y="6326768"/>
                  </a:cubicBezTo>
                  <a:cubicBezTo>
                    <a:pt x="19471628" y="6325498"/>
                    <a:pt x="17672028" y="6326768"/>
                    <a:pt x="17017629" y="6325498"/>
                  </a:cubicBezTo>
                  <a:cubicBezTo>
                    <a:pt x="16550200" y="6324228"/>
                    <a:pt x="7201629" y="6333118"/>
                    <a:pt x="6734200" y="6331848"/>
                  </a:cubicBezTo>
                  <a:cubicBezTo>
                    <a:pt x="6617343" y="6331848"/>
                    <a:pt x="6477114" y="6333118"/>
                    <a:pt x="6360257" y="6333118"/>
                  </a:cubicBezTo>
                  <a:cubicBezTo>
                    <a:pt x="6079800" y="6333118"/>
                    <a:pt x="5822714" y="6334388"/>
                    <a:pt x="5542257" y="6334388"/>
                  </a:cubicBezTo>
                  <a:cubicBezTo>
                    <a:pt x="4841114" y="6334388"/>
                    <a:pt x="4163343" y="6333118"/>
                    <a:pt x="3462200" y="6331848"/>
                  </a:cubicBezTo>
                  <a:cubicBezTo>
                    <a:pt x="3041514" y="6330578"/>
                    <a:pt x="2620829" y="6329308"/>
                    <a:pt x="2223514" y="6328038"/>
                  </a:cubicBezTo>
                  <a:cubicBezTo>
                    <a:pt x="1475629" y="6326768"/>
                    <a:pt x="727743" y="6325498"/>
                    <a:pt x="48260" y="6325498"/>
                  </a:cubicBezTo>
                  <a:cubicBezTo>
                    <a:pt x="38100" y="6325498"/>
                    <a:pt x="29210" y="6325498"/>
                    <a:pt x="19050" y="6324228"/>
                  </a:cubicBezTo>
                  <a:cubicBezTo>
                    <a:pt x="10160" y="6322958"/>
                    <a:pt x="5080" y="6316608"/>
                    <a:pt x="7620" y="6307718"/>
                  </a:cubicBezTo>
                  <a:cubicBezTo>
                    <a:pt x="16510" y="6275636"/>
                    <a:pt x="12700" y="6151344"/>
                    <a:pt x="11430" y="6022079"/>
                  </a:cubicBezTo>
                  <a:cubicBezTo>
                    <a:pt x="10160" y="5758580"/>
                    <a:pt x="6350" y="5500052"/>
                    <a:pt x="7620" y="5236553"/>
                  </a:cubicBezTo>
                  <a:cubicBezTo>
                    <a:pt x="5080" y="4908422"/>
                    <a:pt x="0" y="846554"/>
                    <a:pt x="7620" y="513451"/>
                  </a:cubicBezTo>
                  <a:cubicBezTo>
                    <a:pt x="8890" y="448819"/>
                    <a:pt x="7620" y="379216"/>
                    <a:pt x="8890" y="314584"/>
                  </a:cubicBezTo>
                  <a:cubicBezTo>
                    <a:pt x="10160" y="210179"/>
                    <a:pt x="12700" y="958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43458" y="30480"/>
                    <a:pt x="517400" y="29210"/>
                  </a:cubicBezTo>
                  <a:cubicBezTo>
                    <a:pt x="1148429" y="25400"/>
                    <a:pt x="1779457" y="22860"/>
                    <a:pt x="2433858" y="20320"/>
                  </a:cubicBezTo>
                  <a:cubicBezTo>
                    <a:pt x="2877915" y="17780"/>
                    <a:pt x="3321971" y="16510"/>
                    <a:pt x="3742658" y="13970"/>
                  </a:cubicBezTo>
                  <a:cubicBezTo>
                    <a:pt x="4163343" y="11430"/>
                    <a:pt x="4607400" y="8890"/>
                    <a:pt x="5028086" y="8890"/>
                  </a:cubicBezTo>
                  <a:cubicBezTo>
                    <a:pt x="5495515" y="7620"/>
                    <a:pt x="5962943" y="10160"/>
                    <a:pt x="6430372" y="8890"/>
                  </a:cubicBezTo>
                  <a:cubicBezTo>
                    <a:pt x="7014657" y="8890"/>
                    <a:pt x="17601914" y="6350"/>
                    <a:pt x="18186199" y="5080"/>
                  </a:cubicBezTo>
                  <a:cubicBezTo>
                    <a:pt x="18747114" y="3810"/>
                    <a:pt x="19308029" y="2540"/>
                    <a:pt x="19892315" y="2540"/>
                  </a:cubicBezTo>
                  <a:cubicBezTo>
                    <a:pt x="20850542" y="1270"/>
                    <a:pt x="21785400" y="0"/>
                    <a:pt x="22743628" y="0"/>
                  </a:cubicBezTo>
                  <a:cubicBezTo>
                    <a:pt x="23140943" y="0"/>
                    <a:pt x="23561628" y="2540"/>
                    <a:pt x="23958942" y="2540"/>
                  </a:cubicBezTo>
                  <a:cubicBezTo>
                    <a:pt x="25057400" y="3810"/>
                    <a:pt x="26179226" y="5080"/>
                    <a:pt x="27277686" y="7620"/>
                  </a:cubicBezTo>
                  <a:cubicBezTo>
                    <a:pt x="27861970" y="8890"/>
                    <a:pt x="28446257" y="12700"/>
                    <a:pt x="29030544" y="16510"/>
                  </a:cubicBezTo>
                  <a:cubicBezTo>
                    <a:pt x="29170771" y="16510"/>
                    <a:pt x="29311001" y="16510"/>
                    <a:pt x="29427859" y="16510"/>
                  </a:cubicBezTo>
                  <a:cubicBezTo>
                    <a:pt x="29529679" y="17780"/>
                    <a:pt x="29538568" y="20320"/>
                    <a:pt x="29548729" y="21590"/>
                  </a:cubicBezTo>
                  <a:close/>
                  <a:moveTo>
                    <a:pt x="29558890" y="6320418"/>
                  </a:moveTo>
                  <a:cubicBezTo>
                    <a:pt x="29560158" y="6303908"/>
                    <a:pt x="29561429" y="6291208"/>
                    <a:pt x="29561429" y="6278508"/>
                  </a:cubicBezTo>
                  <a:cubicBezTo>
                    <a:pt x="29560158" y="6002193"/>
                    <a:pt x="29558890" y="5738694"/>
                    <a:pt x="29558890" y="5455307"/>
                  </a:cubicBezTo>
                  <a:cubicBezTo>
                    <a:pt x="29558890" y="5326044"/>
                    <a:pt x="29561429" y="5196780"/>
                    <a:pt x="29560158" y="5067516"/>
                  </a:cubicBezTo>
                  <a:cubicBezTo>
                    <a:pt x="29560158" y="4948195"/>
                    <a:pt x="29558890" y="4823903"/>
                    <a:pt x="29557618" y="4704583"/>
                  </a:cubicBezTo>
                  <a:cubicBezTo>
                    <a:pt x="29552540" y="4520630"/>
                    <a:pt x="29541108" y="712319"/>
                    <a:pt x="29541108" y="528366"/>
                  </a:cubicBezTo>
                  <a:cubicBezTo>
                    <a:pt x="29538568" y="374244"/>
                    <a:pt x="29536029" y="215150"/>
                    <a:pt x="29533490" y="63500"/>
                  </a:cubicBezTo>
                  <a:cubicBezTo>
                    <a:pt x="29532218" y="44450"/>
                    <a:pt x="29530950" y="43180"/>
                    <a:pt x="29357742" y="41910"/>
                  </a:cubicBezTo>
                  <a:cubicBezTo>
                    <a:pt x="29287629" y="41910"/>
                    <a:pt x="29240884" y="41910"/>
                    <a:pt x="29170771" y="40640"/>
                  </a:cubicBezTo>
                  <a:cubicBezTo>
                    <a:pt x="28586487" y="36830"/>
                    <a:pt x="27978828" y="31750"/>
                    <a:pt x="27394541" y="30480"/>
                  </a:cubicBezTo>
                  <a:cubicBezTo>
                    <a:pt x="25968886" y="26670"/>
                    <a:pt x="24519858" y="25400"/>
                    <a:pt x="23094201" y="22860"/>
                  </a:cubicBezTo>
                  <a:cubicBezTo>
                    <a:pt x="22883858" y="22860"/>
                    <a:pt x="22650144" y="22860"/>
                    <a:pt x="22439800" y="22860"/>
                  </a:cubicBezTo>
                  <a:cubicBezTo>
                    <a:pt x="22089229" y="22860"/>
                    <a:pt x="21738659" y="22860"/>
                    <a:pt x="21411457" y="22860"/>
                  </a:cubicBezTo>
                  <a:cubicBezTo>
                    <a:pt x="20663572" y="22860"/>
                    <a:pt x="19915686" y="22860"/>
                    <a:pt x="19191172" y="24130"/>
                  </a:cubicBezTo>
                  <a:cubicBezTo>
                    <a:pt x="18560142" y="25400"/>
                    <a:pt x="7926143" y="29210"/>
                    <a:pt x="7295115" y="29210"/>
                  </a:cubicBezTo>
                  <a:cubicBezTo>
                    <a:pt x="6266772" y="29210"/>
                    <a:pt x="5238429" y="26670"/>
                    <a:pt x="4210087" y="33020"/>
                  </a:cubicBezTo>
                  <a:cubicBezTo>
                    <a:pt x="3672543" y="36830"/>
                    <a:pt x="3158372" y="36830"/>
                    <a:pt x="2644200" y="38100"/>
                  </a:cubicBezTo>
                  <a:cubicBezTo>
                    <a:pt x="1756086" y="41910"/>
                    <a:pt x="867972" y="45720"/>
                    <a:pt x="49530" y="50800"/>
                  </a:cubicBezTo>
                  <a:cubicBezTo>
                    <a:pt x="36830" y="50800"/>
                    <a:pt x="34290" y="53340"/>
                    <a:pt x="33020" y="80915"/>
                  </a:cubicBezTo>
                  <a:cubicBezTo>
                    <a:pt x="31750" y="170405"/>
                    <a:pt x="31750" y="259895"/>
                    <a:pt x="30480" y="349386"/>
                  </a:cubicBezTo>
                  <a:cubicBezTo>
                    <a:pt x="29210" y="498536"/>
                    <a:pt x="26670" y="642715"/>
                    <a:pt x="25400" y="791866"/>
                  </a:cubicBezTo>
                  <a:cubicBezTo>
                    <a:pt x="20320" y="950960"/>
                    <a:pt x="26670" y="4838818"/>
                    <a:pt x="29210" y="4997912"/>
                  </a:cubicBezTo>
                  <a:cubicBezTo>
                    <a:pt x="29210" y="5166949"/>
                    <a:pt x="29210" y="5340958"/>
                    <a:pt x="30480" y="5509996"/>
                  </a:cubicBezTo>
                  <a:cubicBezTo>
                    <a:pt x="30480" y="5634288"/>
                    <a:pt x="33020" y="5758580"/>
                    <a:pt x="33020" y="5882872"/>
                  </a:cubicBezTo>
                  <a:cubicBezTo>
                    <a:pt x="33020" y="6017108"/>
                    <a:pt x="33020" y="6151344"/>
                    <a:pt x="31750" y="6278508"/>
                  </a:cubicBezTo>
                  <a:cubicBezTo>
                    <a:pt x="31750" y="6282318"/>
                    <a:pt x="31750" y="6284858"/>
                    <a:pt x="31750" y="6288668"/>
                  </a:cubicBezTo>
                  <a:cubicBezTo>
                    <a:pt x="31750" y="6298828"/>
                    <a:pt x="35560" y="6302639"/>
                    <a:pt x="44450" y="6302639"/>
                  </a:cubicBezTo>
                  <a:cubicBezTo>
                    <a:pt x="190200" y="6302639"/>
                    <a:pt x="517400" y="6303908"/>
                    <a:pt x="821229" y="6303908"/>
                  </a:cubicBezTo>
                  <a:cubicBezTo>
                    <a:pt x="1265286" y="6303908"/>
                    <a:pt x="1732715" y="6301368"/>
                    <a:pt x="2176772" y="6303908"/>
                  </a:cubicBezTo>
                  <a:cubicBezTo>
                    <a:pt x="2901286" y="6307718"/>
                    <a:pt x="3625801" y="6310258"/>
                    <a:pt x="4350315" y="6308989"/>
                  </a:cubicBezTo>
                  <a:cubicBezTo>
                    <a:pt x="4817743" y="6307718"/>
                    <a:pt x="5261800" y="6310258"/>
                    <a:pt x="5729229" y="6310258"/>
                  </a:cubicBezTo>
                  <a:cubicBezTo>
                    <a:pt x="6407000" y="6310258"/>
                    <a:pt x="7084772" y="6308989"/>
                    <a:pt x="7762543" y="6310258"/>
                  </a:cubicBezTo>
                  <a:cubicBezTo>
                    <a:pt x="8767515" y="6311528"/>
                    <a:pt x="19798828" y="6301368"/>
                    <a:pt x="20827172" y="6303908"/>
                  </a:cubicBezTo>
                  <a:cubicBezTo>
                    <a:pt x="21271230" y="6305178"/>
                    <a:pt x="21715285" y="6306448"/>
                    <a:pt x="22135971" y="6306448"/>
                  </a:cubicBezTo>
                  <a:cubicBezTo>
                    <a:pt x="22907229" y="6308989"/>
                    <a:pt x="23655114" y="6305178"/>
                    <a:pt x="24426372" y="6308989"/>
                  </a:cubicBezTo>
                  <a:cubicBezTo>
                    <a:pt x="25057400" y="6311528"/>
                    <a:pt x="25688428" y="6311528"/>
                    <a:pt x="26319456" y="6314068"/>
                  </a:cubicBezTo>
                  <a:cubicBezTo>
                    <a:pt x="27254314" y="6317878"/>
                    <a:pt x="28189172" y="6320418"/>
                    <a:pt x="29124029" y="6321689"/>
                  </a:cubicBezTo>
                  <a:cubicBezTo>
                    <a:pt x="29474600" y="6321689"/>
                    <a:pt x="29538568" y="6320418"/>
                    <a:pt x="29558890" y="632041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8777319"/>
            <a:ext cx="567184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A457B"/>
                </a:solidFill>
                <a:latin typeface="Open Sans"/>
              </a:rPr>
              <a:t>Opracowała Sonia Peplińska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888" r="0" b="-12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59536" y="2565500"/>
            <a:ext cx="6915093" cy="7835800"/>
          </a:xfrm>
          <a:custGeom>
            <a:avLst/>
            <a:gdLst/>
            <a:ahLst/>
            <a:cxnLst/>
            <a:rect r="r" b="b" t="t" l="l"/>
            <a:pathLst>
              <a:path h="7835800" w="6915093">
                <a:moveTo>
                  <a:pt x="0" y="0"/>
                </a:moveTo>
                <a:lnTo>
                  <a:pt x="6915093" y="0"/>
                </a:lnTo>
                <a:lnTo>
                  <a:pt x="6915093" y="7835800"/>
                </a:lnTo>
                <a:lnTo>
                  <a:pt x="0" y="7835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84246" y="7934043"/>
            <a:ext cx="888908" cy="1324257"/>
          </a:xfrm>
          <a:custGeom>
            <a:avLst/>
            <a:gdLst/>
            <a:ahLst/>
            <a:cxnLst/>
            <a:rect r="r" b="b" t="t" l="l"/>
            <a:pathLst>
              <a:path h="1324257" w="888908">
                <a:moveTo>
                  <a:pt x="0" y="0"/>
                </a:moveTo>
                <a:lnTo>
                  <a:pt x="888908" y="0"/>
                </a:lnTo>
                <a:lnTo>
                  <a:pt x="888908" y="1324257"/>
                </a:lnTo>
                <a:lnTo>
                  <a:pt x="0" y="13242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67234" y="895350"/>
            <a:ext cx="16292066" cy="1266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99"/>
              </a:lnSpc>
              <a:spcBef>
                <a:spcPct val="0"/>
              </a:spcBef>
            </a:pPr>
            <a:r>
              <a:rPr lang="en-US" sz="7499">
                <a:solidFill>
                  <a:srgbClr val="0A457B"/>
                </a:solidFill>
                <a:latin typeface="One Little Font Bold"/>
              </a:rPr>
              <a:t>Co czeka nas w Przedszkolu w lutym?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32768" y="7864475"/>
            <a:ext cx="11826768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A457B"/>
                </a:solidFill>
                <a:latin typeface="Glacial Indifference"/>
              </a:rPr>
              <a:t> </a:t>
            </a:r>
            <a:r>
              <a:rPr lang="en-US" sz="3999">
                <a:solidFill>
                  <a:srgbClr val="0A457B"/>
                </a:solidFill>
                <a:latin typeface="Glacial Indifference Bold"/>
              </a:rPr>
              <a:t>Podsumowanie zbiórki darów 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0A457B"/>
                </a:solidFill>
                <a:latin typeface="Glacial Indifference Bold"/>
              </a:rPr>
              <a:t>dla Schroniska “Ciapkowo” w Gdyni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44726" y="4756150"/>
            <a:ext cx="9738853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A457B"/>
                </a:solidFill>
                <a:latin typeface="Glacial Indifference Bold"/>
              </a:rPr>
              <a:t>Tłusty Czwartek- 08.02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78540" y="6175264"/>
            <a:ext cx="829766" cy="1236151"/>
          </a:xfrm>
          <a:custGeom>
            <a:avLst/>
            <a:gdLst/>
            <a:ahLst/>
            <a:cxnLst/>
            <a:rect r="r" b="b" t="t" l="l"/>
            <a:pathLst>
              <a:path h="1236151" w="829766">
                <a:moveTo>
                  <a:pt x="0" y="0"/>
                </a:moveTo>
                <a:lnTo>
                  <a:pt x="829767" y="0"/>
                </a:lnTo>
                <a:lnTo>
                  <a:pt x="829767" y="1236152"/>
                </a:lnTo>
                <a:lnTo>
                  <a:pt x="0" y="123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51665" y="4634363"/>
            <a:ext cx="683517" cy="1018275"/>
          </a:xfrm>
          <a:custGeom>
            <a:avLst/>
            <a:gdLst/>
            <a:ahLst/>
            <a:cxnLst/>
            <a:rect r="r" b="b" t="t" l="l"/>
            <a:pathLst>
              <a:path h="1018275" w="683517">
                <a:moveTo>
                  <a:pt x="0" y="0"/>
                </a:moveTo>
                <a:lnTo>
                  <a:pt x="683517" y="0"/>
                </a:lnTo>
                <a:lnTo>
                  <a:pt x="683517" y="1018274"/>
                </a:lnTo>
                <a:lnTo>
                  <a:pt x="0" y="1018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03904" y="2822664"/>
            <a:ext cx="731279" cy="1089428"/>
          </a:xfrm>
          <a:custGeom>
            <a:avLst/>
            <a:gdLst/>
            <a:ahLst/>
            <a:cxnLst/>
            <a:rect r="r" b="b" t="t" l="l"/>
            <a:pathLst>
              <a:path h="1089428" w="731279">
                <a:moveTo>
                  <a:pt x="0" y="0"/>
                </a:moveTo>
                <a:lnTo>
                  <a:pt x="731278" y="0"/>
                </a:lnTo>
                <a:lnTo>
                  <a:pt x="731278" y="1089428"/>
                </a:lnTo>
                <a:lnTo>
                  <a:pt x="0" y="10894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44726" y="2980028"/>
            <a:ext cx="11826768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A457B"/>
                </a:solidFill>
                <a:latin typeface="Glacial Indifference Bold"/>
              </a:rPr>
              <a:t>Bal karnawałowy-</a:t>
            </a:r>
            <a:r>
              <a:rPr lang="en-US" sz="3999">
                <a:solidFill>
                  <a:srgbClr val="0A457B"/>
                </a:solidFill>
                <a:latin typeface="Glacial Indifference"/>
              </a:rPr>
              <a:t> </a:t>
            </a:r>
            <a:r>
              <a:rPr lang="en-US" sz="3999">
                <a:solidFill>
                  <a:srgbClr val="0A457B"/>
                </a:solidFill>
                <a:latin typeface="Glacial Indifference Bold"/>
              </a:rPr>
              <a:t>08/09.02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44726" y="5957887"/>
            <a:ext cx="9738853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A457B"/>
                </a:solidFill>
                <a:latin typeface="Glacial Indifference Bold"/>
              </a:rPr>
              <a:t>Przedstawienie w wykonaniu 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0A457B"/>
                </a:solidFill>
                <a:latin typeface="Glacial Indifference Bold"/>
              </a:rPr>
              <a:t>Teatru Lalek “Wszędobylskiego”/ - 14.02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4530705" cy="11370889"/>
            <a:chOff x="0" y="0"/>
            <a:chExt cx="32327087" cy="252973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32304227" cy="25269367"/>
            </a:xfrm>
            <a:custGeom>
              <a:avLst/>
              <a:gdLst/>
              <a:ahLst/>
              <a:cxnLst/>
              <a:rect r="r" b="b" t="t" l="l"/>
              <a:pathLst>
                <a:path h="25269367" w="32304227">
                  <a:moveTo>
                    <a:pt x="32304227" y="25269367"/>
                  </a:moveTo>
                  <a:lnTo>
                    <a:pt x="0" y="25261747"/>
                  </a:lnTo>
                  <a:lnTo>
                    <a:pt x="0" y="8777303"/>
                  </a:lnTo>
                  <a:lnTo>
                    <a:pt x="17780" y="19050"/>
                  </a:lnTo>
                  <a:lnTo>
                    <a:pt x="16108303" y="0"/>
                  </a:lnTo>
                  <a:lnTo>
                    <a:pt x="3228517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32333437" cy="25296037"/>
            </a:xfrm>
            <a:custGeom>
              <a:avLst/>
              <a:gdLst/>
              <a:ahLst/>
              <a:cxnLst/>
              <a:rect r="r" b="b" t="t" l="l"/>
              <a:pathLst>
                <a:path h="25296037" w="32333437">
                  <a:moveTo>
                    <a:pt x="32299147" y="21590"/>
                  </a:moveTo>
                  <a:cubicBezTo>
                    <a:pt x="32300415" y="34290"/>
                    <a:pt x="32300415" y="44450"/>
                    <a:pt x="32301687" y="54610"/>
                  </a:cubicBezTo>
                  <a:cubicBezTo>
                    <a:pt x="32304226" y="453795"/>
                    <a:pt x="32305497" y="1017854"/>
                    <a:pt x="32308037" y="1561768"/>
                  </a:cubicBezTo>
                  <a:cubicBezTo>
                    <a:pt x="32308037" y="2347422"/>
                    <a:pt x="32320737" y="17838906"/>
                    <a:pt x="32327087" y="18624558"/>
                  </a:cubicBezTo>
                  <a:cubicBezTo>
                    <a:pt x="32333437" y="19813112"/>
                    <a:pt x="32329626" y="21021810"/>
                    <a:pt x="32329626" y="22210362"/>
                  </a:cubicBezTo>
                  <a:cubicBezTo>
                    <a:pt x="32329626" y="23257901"/>
                    <a:pt x="32330897" y="24224859"/>
                    <a:pt x="32332165" y="25235077"/>
                  </a:cubicBezTo>
                  <a:cubicBezTo>
                    <a:pt x="32332165" y="25256666"/>
                    <a:pt x="32332165" y="25270637"/>
                    <a:pt x="32332165" y="25294766"/>
                  </a:cubicBezTo>
                  <a:cubicBezTo>
                    <a:pt x="32309308" y="25294766"/>
                    <a:pt x="32288987" y="25296037"/>
                    <a:pt x="32169354" y="25294766"/>
                  </a:cubicBezTo>
                  <a:cubicBezTo>
                    <a:pt x="30508429" y="25289687"/>
                    <a:pt x="28821952" y="25296037"/>
                    <a:pt x="27161030" y="25290957"/>
                  </a:cubicBezTo>
                  <a:cubicBezTo>
                    <a:pt x="26164474" y="25287146"/>
                    <a:pt x="25193474" y="25289687"/>
                    <a:pt x="24196919" y="25287146"/>
                  </a:cubicBezTo>
                  <a:cubicBezTo>
                    <a:pt x="23736969" y="25285877"/>
                    <a:pt x="23277022" y="25284607"/>
                    <a:pt x="22817073" y="25283337"/>
                  </a:cubicBezTo>
                  <a:cubicBezTo>
                    <a:pt x="22535994" y="25283337"/>
                    <a:pt x="22280467" y="25284607"/>
                    <a:pt x="21999387" y="25284607"/>
                  </a:cubicBezTo>
                  <a:cubicBezTo>
                    <a:pt x="21283913" y="25283337"/>
                    <a:pt x="19316355" y="25284607"/>
                    <a:pt x="18600883" y="25283337"/>
                  </a:cubicBezTo>
                  <a:cubicBezTo>
                    <a:pt x="18089829" y="25282066"/>
                    <a:pt x="7868758" y="25290957"/>
                    <a:pt x="7357705" y="25289687"/>
                  </a:cubicBezTo>
                  <a:cubicBezTo>
                    <a:pt x="7229941" y="25289687"/>
                    <a:pt x="7076625" y="25290957"/>
                    <a:pt x="6948862" y="25290957"/>
                  </a:cubicBezTo>
                  <a:cubicBezTo>
                    <a:pt x="6642230" y="25290957"/>
                    <a:pt x="6361150" y="25292227"/>
                    <a:pt x="6054518" y="25292227"/>
                  </a:cubicBezTo>
                  <a:cubicBezTo>
                    <a:pt x="5287938" y="25292227"/>
                    <a:pt x="4546910" y="25290957"/>
                    <a:pt x="3780330" y="25289687"/>
                  </a:cubicBezTo>
                  <a:cubicBezTo>
                    <a:pt x="3320382" y="25288416"/>
                    <a:pt x="2860434" y="25287146"/>
                    <a:pt x="2426038" y="25285877"/>
                  </a:cubicBezTo>
                  <a:cubicBezTo>
                    <a:pt x="1608352" y="25284607"/>
                    <a:pt x="790667" y="25283337"/>
                    <a:pt x="48260" y="25283337"/>
                  </a:cubicBezTo>
                  <a:cubicBezTo>
                    <a:pt x="38100" y="25283337"/>
                    <a:pt x="29210" y="25283337"/>
                    <a:pt x="19050" y="25282066"/>
                  </a:cubicBezTo>
                  <a:cubicBezTo>
                    <a:pt x="10160" y="25280796"/>
                    <a:pt x="5080" y="25274446"/>
                    <a:pt x="7620" y="25265557"/>
                  </a:cubicBezTo>
                  <a:cubicBezTo>
                    <a:pt x="16510" y="25232109"/>
                    <a:pt x="12700" y="24728486"/>
                    <a:pt x="11430" y="24204715"/>
                  </a:cubicBezTo>
                  <a:cubicBezTo>
                    <a:pt x="10160" y="23137033"/>
                    <a:pt x="6350" y="22089494"/>
                    <a:pt x="7620" y="21021810"/>
                  </a:cubicBezTo>
                  <a:cubicBezTo>
                    <a:pt x="5080" y="19692243"/>
                    <a:pt x="0" y="3233799"/>
                    <a:pt x="7620" y="1884087"/>
                  </a:cubicBezTo>
                  <a:cubicBezTo>
                    <a:pt x="8890" y="1622202"/>
                    <a:pt x="7620" y="1340172"/>
                    <a:pt x="8890" y="1078288"/>
                  </a:cubicBezTo>
                  <a:cubicBezTo>
                    <a:pt x="10160" y="655244"/>
                    <a:pt x="12700" y="191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51850" y="30480"/>
                    <a:pt x="560693" y="29210"/>
                  </a:cubicBezTo>
                  <a:cubicBezTo>
                    <a:pt x="1250615" y="25400"/>
                    <a:pt x="1940538" y="22860"/>
                    <a:pt x="2656012" y="20320"/>
                  </a:cubicBezTo>
                  <a:cubicBezTo>
                    <a:pt x="3141513" y="17780"/>
                    <a:pt x="3627014" y="16510"/>
                    <a:pt x="4086962" y="13970"/>
                  </a:cubicBezTo>
                  <a:cubicBezTo>
                    <a:pt x="4546910" y="11430"/>
                    <a:pt x="5032411" y="8890"/>
                    <a:pt x="5492359" y="8890"/>
                  </a:cubicBezTo>
                  <a:cubicBezTo>
                    <a:pt x="6003413" y="7620"/>
                    <a:pt x="6514467" y="10160"/>
                    <a:pt x="7025520" y="8890"/>
                  </a:cubicBezTo>
                  <a:cubicBezTo>
                    <a:pt x="7664337" y="8890"/>
                    <a:pt x="19239699" y="6350"/>
                    <a:pt x="19878516" y="5080"/>
                  </a:cubicBezTo>
                  <a:cubicBezTo>
                    <a:pt x="20491781" y="3810"/>
                    <a:pt x="21105044" y="2540"/>
                    <a:pt x="21743861" y="2540"/>
                  </a:cubicBezTo>
                  <a:cubicBezTo>
                    <a:pt x="22791521" y="1270"/>
                    <a:pt x="23813628" y="0"/>
                    <a:pt x="24861288" y="0"/>
                  </a:cubicBezTo>
                  <a:cubicBezTo>
                    <a:pt x="25295685" y="0"/>
                    <a:pt x="25755632" y="2540"/>
                    <a:pt x="26190026" y="2540"/>
                  </a:cubicBezTo>
                  <a:cubicBezTo>
                    <a:pt x="27391003" y="3810"/>
                    <a:pt x="28617530" y="5080"/>
                    <a:pt x="29818508" y="7620"/>
                  </a:cubicBezTo>
                  <a:cubicBezTo>
                    <a:pt x="30457325" y="8890"/>
                    <a:pt x="31096142" y="12700"/>
                    <a:pt x="31734958" y="16510"/>
                  </a:cubicBezTo>
                  <a:cubicBezTo>
                    <a:pt x="31888273" y="16510"/>
                    <a:pt x="32041591" y="16510"/>
                    <a:pt x="32169354" y="16510"/>
                  </a:cubicBezTo>
                  <a:cubicBezTo>
                    <a:pt x="32280097" y="17780"/>
                    <a:pt x="32288987" y="20320"/>
                    <a:pt x="32299147" y="21590"/>
                  </a:cubicBezTo>
                  <a:close/>
                  <a:moveTo>
                    <a:pt x="32309308" y="25278257"/>
                  </a:moveTo>
                  <a:cubicBezTo>
                    <a:pt x="32310576" y="25261746"/>
                    <a:pt x="32311847" y="25249046"/>
                    <a:pt x="32311847" y="25236346"/>
                  </a:cubicBezTo>
                  <a:cubicBezTo>
                    <a:pt x="32310576" y="24124137"/>
                    <a:pt x="32309308" y="23056453"/>
                    <a:pt x="32309308" y="21908190"/>
                  </a:cubicBezTo>
                  <a:cubicBezTo>
                    <a:pt x="32309308" y="21384420"/>
                    <a:pt x="32311847" y="20860652"/>
                    <a:pt x="32310576" y="20336881"/>
                  </a:cubicBezTo>
                  <a:cubicBezTo>
                    <a:pt x="32310576" y="19853402"/>
                    <a:pt x="32309308" y="19349777"/>
                    <a:pt x="32308037" y="18866300"/>
                  </a:cubicBezTo>
                  <a:cubicBezTo>
                    <a:pt x="32302958" y="18120934"/>
                    <a:pt x="32291526" y="2689886"/>
                    <a:pt x="32291526" y="1944522"/>
                  </a:cubicBezTo>
                  <a:cubicBezTo>
                    <a:pt x="32288987" y="1320028"/>
                    <a:pt x="32286447" y="675389"/>
                    <a:pt x="32283908" y="63500"/>
                  </a:cubicBezTo>
                  <a:cubicBezTo>
                    <a:pt x="32282637" y="44450"/>
                    <a:pt x="32281365" y="43180"/>
                    <a:pt x="32092695" y="41910"/>
                  </a:cubicBezTo>
                  <a:cubicBezTo>
                    <a:pt x="32016036" y="41910"/>
                    <a:pt x="31964932" y="41910"/>
                    <a:pt x="31888273" y="40640"/>
                  </a:cubicBezTo>
                  <a:cubicBezTo>
                    <a:pt x="31249459" y="36830"/>
                    <a:pt x="30585088" y="31750"/>
                    <a:pt x="29946271" y="30480"/>
                  </a:cubicBezTo>
                  <a:cubicBezTo>
                    <a:pt x="28387557" y="26670"/>
                    <a:pt x="26803294" y="25400"/>
                    <a:pt x="25244579" y="22860"/>
                  </a:cubicBezTo>
                  <a:cubicBezTo>
                    <a:pt x="25014606" y="22860"/>
                    <a:pt x="24759079" y="22860"/>
                    <a:pt x="24529104" y="22860"/>
                  </a:cubicBezTo>
                  <a:cubicBezTo>
                    <a:pt x="24145814" y="22860"/>
                    <a:pt x="23762524" y="22860"/>
                    <a:pt x="23404786" y="22860"/>
                  </a:cubicBezTo>
                  <a:cubicBezTo>
                    <a:pt x="22587101" y="22860"/>
                    <a:pt x="21769415" y="22860"/>
                    <a:pt x="20977282" y="24130"/>
                  </a:cubicBezTo>
                  <a:cubicBezTo>
                    <a:pt x="20287358" y="25400"/>
                    <a:pt x="8660891" y="29210"/>
                    <a:pt x="7970969" y="29210"/>
                  </a:cubicBezTo>
                  <a:cubicBezTo>
                    <a:pt x="6846652" y="29210"/>
                    <a:pt x="5722334" y="26670"/>
                    <a:pt x="4598016" y="33020"/>
                  </a:cubicBezTo>
                  <a:cubicBezTo>
                    <a:pt x="4010304" y="36830"/>
                    <a:pt x="3448145" y="36830"/>
                    <a:pt x="2885986" y="38100"/>
                  </a:cubicBezTo>
                  <a:cubicBezTo>
                    <a:pt x="1914985" y="41910"/>
                    <a:pt x="943983" y="45720"/>
                    <a:pt x="49530" y="50800"/>
                  </a:cubicBezTo>
                  <a:cubicBezTo>
                    <a:pt x="36830" y="50800"/>
                    <a:pt x="34290" y="53340"/>
                    <a:pt x="33020" y="131475"/>
                  </a:cubicBezTo>
                  <a:cubicBezTo>
                    <a:pt x="31750" y="494084"/>
                    <a:pt x="31750" y="856694"/>
                    <a:pt x="30480" y="1219304"/>
                  </a:cubicBezTo>
                  <a:cubicBezTo>
                    <a:pt x="29210" y="1823653"/>
                    <a:pt x="26670" y="2407857"/>
                    <a:pt x="25400" y="3012206"/>
                  </a:cubicBezTo>
                  <a:cubicBezTo>
                    <a:pt x="20320" y="3656845"/>
                    <a:pt x="26670" y="19410212"/>
                    <a:pt x="29210" y="20054852"/>
                  </a:cubicBezTo>
                  <a:cubicBezTo>
                    <a:pt x="29210" y="20739781"/>
                    <a:pt x="29210" y="21444855"/>
                    <a:pt x="30480" y="22129784"/>
                  </a:cubicBezTo>
                  <a:cubicBezTo>
                    <a:pt x="30480" y="22633408"/>
                    <a:pt x="33020" y="23137033"/>
                    <a:pt x="33020" y="23640656"/>
                  </a:cubicBezTo>
                  <a:cubicBezTo>
                    <a:pt x="33020" y="24184570"/>
                    <a:pt x="33020" y="24728486"/>
                    <a:pt x="31750" y="25236346"/>
                  </a:cubicBezTo>
                  <a:cubicBezTo>
                    <a:pt x="31750" y="25240157"/>
                    <a:pt x="31750" y="25242696"/>
                    <a:pt x="31750" y="25246507"/>
                  </a:cubicBezTo>
                  <a:cubicBezTo>
                    <a:pt x="31750" y="25256666"/>
                    <a:pt x="35560" y="25260477"/>
                    <a:pt x="44450" y="25260477"/>
                  </a:cubicBezTo>
                  <a:cubicBezTo>
                    <a:pt x="202955" y="25260477"/>
                    <a:pt x="560693" y="25261746"/>
                    <a:pt x="892878" y="25261746"/>
                  </a:cubicBezTo>
                  <a:cubicBezTo>
                    <a:pt x="1378378" y="25261746"/>
                    <a:pt x="1889432" y="25259207"/>
                    <a:pt x="2374933" y="25261746"/>
                  </a:cubicBezTo>
                  <a:cubicBezTo>
                    <a:pt x="3167066" y="25265557"/>
                    <a:pt x="3959199" y="25268096"/>
                    <a:pt x="4751332" y="25266827"/>
                  </a:cubicBezTo>
                  <a:cubicBezTo>
                    <a:pt x="5262386" y="25265557"/>
                    <a:pt x="5747886" y="25268096"/>
                    <a:pt x="6258940" y="25268096"/>
                  </a:cubicBezTo>
                  <a:cubicBezTo>
                    <a:pt x="6999967" y="25268096"/>
                    <a:pt x="7740995" y="25266827"/>
                    <a:pt x="8482023" y="25268096"/>
                  </a:cubicBezTo>
                  <a:cubicBezTo>
                    <a:pt x="9580787" y="25269366"/>
                    <a:pt x="21641650" y="25259207"/>
                    <a:pt x="22765969" y="25261746"/>
                  </a:cubicBezTo>
                  <a:cubicBezTo>
                    <a:pt x="23251470" y="25263016"/>
                    <a:pt x="23736969" y="25264287"/>
                    <a:pt x="24196919" y="25264287"/>
                  </a:cubicBezTo>
                  <a:cubicBezTo>
                    <a:pt x="25040158" y="25266827"/>
                    <a:pt x="25857843" y="25263016"/>
                    <a:pt x="26701083" y="25266827"/>
                  </a:cubicBezTo>
                  <a:cubicBezTo>
                    <a:pt x="27391003" y="25269366"/>
                    <a:pt x="28080924" y="25269366"/>
                    <a:pt x="28770848" y="25271907"/>
                  </a:cubicBezTo>
                  <a:cubicBezTo>
                    <a:pt x="29792956" y="25275716"/>
                    <a:pt x="30815061" y="25278257"/>
                    <a:pt x="31837169" y="25279527"/>
                  </a:cubicBezTo>
                  <a:cubicBezTo>
                    <a:pt x="32220461" y="25279527"/>
                    <a:pt x="32288987" y="25278257"/>
                    <a:pt x="32309308" y="2527825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422209" y="1464282"/>
            <a:ext cx="9713452" cy="9122551"/>
          </a:xfrm>
          <a:custGeom>
            <a:avLst/>
            <a:gdLst/>
            <a:ahLst/>
            <a:cxnLst/>
            <a:rect r="r" b="b" t="t" l="l"/>
            <a:pathLst>
              <a:path h="9122551" w="9713452">
                <a:moveTo>
                  <a:pt x="0" y="0"/>
                </a:moveTo>
                <a:lnTo>
                  <a:pt x="9713452" y="0"/>
                </a:lnTo>
                <a:lnTo>
                  <a:pt x="9713452" y="9122550"/>
                </a:lnTo>
                <a:lnTo>
                  <a:pt x="0" y="9122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67774" y="2576191"/>
            <a:ext cx="10795157" cy="7461560"/>
          </a:xfrm>
          <a:custGeom>
            <a:avLst/>
            <a:gdLst/>
            <a:ahLst/>
            <a:cxnLst/>
            <a:rect r="r" b="b" t="t" l="l"/>
            <a:pathLst>
              <a:path h="7461560" w="10795157">
                <a:moveTo>
                  <a:pt x="0" y="0"/>
                </a:moveTo>
                <a:lnTo>
                  <a:pt x="10795157" y="0"/>
                </a:lnTo>
                <a:lnTo>
                  <a:pt x="10795157" y="7461560"/>
                </a:lnTo>
                <a:lnTo>
                  <a:pt x="0" y="7461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3765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91901"/>
            <a:ext cx="14422209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A457B"/>
                </a:solidFill>
                <a:latin typeface="One Little Font"/>
              </a:rPr>
              <a:t>KĄCIK LOGOPEDYCZNY-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A457B"/>
                </a:solidFill>
                <a:latin typeface="One Little Font"/>
              </a:rPr>
              <a:t>Do wspólnej zabawy zaprasza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A457B"/>
                </a:solidFill>
                <a:latin typeface="One Little Font"/>
              </a:rPr>
              <a:t>neurologopeda p. Katarzyna Przewoźniak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4530705" cy="11370889"/>
            <a:chOff x="0" y="0"/>
            <a:chExt cx="32327087" cy="252973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32304227" cy="25269367"/>
            </a:xfrm>
            <a:custGeom>
              <a:avLst/>
              <a:gdLst/>
              <a:ahLst/>
              <a:cxnLst/>
              <a:rect r="r" b="b" t="t" l="l"/>
              <a:pathLst>
                <a:path h="25269367" w="32304227">
                  <a:moveTo>
                    <a:pt x="32304227" y="25269367"/>
                  </a:moveTo>
                  <a:lnTo>
                    <a:pt x="0" y="25261747"/>
                  </a:lnTo>
                  <a:lnTo>
                    <a:pt x="0" y="8777303"/>
                  </a:lnTo>
                  <a:lnTo>
                    <a:pt x="17780" y="19050"/>
                  </a:lnTo>
                  <a:lnTo>
                    <a:pt x="16108303" y="0"/>
                  </a:lnTo>
                  <a:lnTo>
                    <a:pt x="3228517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32333437" cy="25296037"/>
            </a:xfrm>
            <a:custGeom>
              <a:avLst/>
              <a:gdLst/>
              <a:ahLst/>
              <a:cxnLst/>
              <a:rect r="r" b="b" t="t" l="l"/>
              <a:pathLst>
                <a:path h="25296037" w="32333437">
                  <a:moveTo>
                    <a:pt x="32299147" y="21590"/>
                  </a:moveTo>
                  <a:cubicBezTo>
                    <a:pt x="32300415" y="34290"/>
                    <a:pt x="32300415" y="44450"/>
                    <a:pt x="32301687" y="54610"/>
                  </a:cubicBezTo>
                  <a:cubicBezTo>
                    <a:pt x="32304226" y="453795"/>
                    <a:pt x="32305497" y="1017854"/>
                    <a:pt x="32308037" y="1561768"/>
                  </a:cubicBezTo>
                  <a:cubicBezTo>
                    <a:pt x="32308037" y="2347422"/>
                    <a:pt x="32320737" y="17838906"/>
                    <a:pt x="32327087" y="18624558"/>
                  </a:cubicBezTo>
                  <a:cubicBezTo>
                    <a:pt x="32333437" y="19813112"/>
                    <a:pt x="32329626" y="21021810"/>
                    <a:pt x="32329626" y="22210362"/>
                  </a:cubicBezTo>
                  <a:cubicBezTo>
                    <a:pt x="32329626" y="23257901"/>
                    <a:pt x="32330897" y="24224859"/>
                    <a:pt x="32332165" y="25235077"/>
                  </a:cubicBezTo>
                  <a:cubicBezTo>
                    <a:pt x="32332165" y="25256666"/>
                    <a:pt x="32332165" y="25270637"/>
                    <a:pt x="32332165" y="25294766"/>
                  </a:cubicBezTo>
                  <a:cubicBezTo>
                    <a:pt x="32309308" y="25294766"/>
                    <a:pt x="32288987" y="25296037"/>
                    <a:pt x="32169354" y="25294766"/>
                  </a:cubicBezTo>
                  <a:cubicBezTo>
                    <a:pt x="30508429" y="25289687"/>
                    <a:pt x="28821952" y="25296037"/>
                    <a:pt x="27161030" y="25290957"/>
                  </a:cubicBezTo>
                  <a:cubicBezTo>
                    <a:pt x="26164474" y="25287146"/>
                    <a:pt x="25193474" y="25289687"/>
                    <a:pt x="24196919" y="25287146"/>
                  </a:cubicBezTo>
                  <a:cubicBezTo>
                    <a:pt x="23736969" y="25285877"/>
                    <a:pt x="23277022" y="25284607"/>
                    <a:pt x="22817073" y="25283337"/>
                  </a:cubicBezTo>
                  <a:cubicBezTo>
                    <a:pt x="22535994" y="25283337"/>
                    <a:pt x="22280467" y="25284607"/>
                    <a:pt x="21999387" y="25284607"/>
                  </a:cubicBezTo>
                  <a:cubicBezTo>
                    <a:pt x="21283913" y="25283337"/>
                    <a:pt x="19316355" y="25284607"/>
                    <a:pt x="18600883" y="25283337"/>
                  </a:cubicBezTo>
                  <a:cubicBezTo>
                    <a:pt x="18089829" y="25282066"/>
                    <a:pt x="7868758" y="25290957"/>
                    <a:pt x="7357705" y="25289687"/>
                  </a:cubicBezTo>
                  <a:cubicBezTo>
                    <a:pt x="7229941" y="25289687"/>
                    <a:pt x="7076625" y="25290957"/>
                    <a:pt x="6948862" y="25290957"/>
                  </a:cubicBezTo>
                  <a:cubicBezTo>
                    <a:pt x="6642230" y="25290957"/>
                    <a:pt x="6361150" y="25292227"/>
                    <a:pt x="6054518" y="25292227"/>
                  </a:cubicBezTo>
                  <a:cubicBezTo>
                    <a:pt x="5287938" y="25292227"/>
                    <a:pt x="4546910" y="25290957"/>
                    <a:pt x="3780330" y="25289687"/>
                  </a:cubicBezTo>
                  <a:cubicBezTo>
                    <a:pt x="3320382" y="25288416"/>
                    <a:pt x="2860434" y="25287146"/>
                    <a:pt x="2426038" y="25285877"/>
                  </a:cubicBezTo>
                  <a:cubicBezTo>
                    <a:pt x="1608352" y="25284607"/>
                    <a:pt x="790667" y="25283337"/>
                    <a:pt x="48260" y="25283337"/>
                  </a:cubicBezTo>
                  <a:cubicBezTo>
                    <a:pt x="38100" y="25283337"/>
                    <a:pt x="29210" y="25283337"/>
                    <a:pt x="19050" y="25282066"/>
                  </a:cubicBezTo>
                  <a:cubicBezTo>
                    <a:pt x="10160" y="25280796"/>
                    <a:pt x="5080" y="25274446"/>
                    <a:pt x="7620" y="25265557"/>
                  </a:cubicBezTo>
                  <a:cubicBezTo>
                    <a:pt x="16510" y="25232109"/>
                    <a:pt x="12700" y="24728486"/>
                    <a:pt x="11430" y="24204715"/>
                  </a:cubicBezTo>
                  <a:cubicBezTo>
                    <a:pt x="10160" y="23137033"/>
                    <a:pt x="6350" y="22089494"/>
                    <a:pt x="7620" y="21021810"/>
                  </a:cubicBezTo>
                  <a:cubicBezTo>
                    <a:pt x="5080" y="19692243"/>
                    <a:pt x="0" y="3233799"/>
                    <a:pt x="7620" y="1884087"/>
                  </a:cubicBezTo>
                  <a:cubicBezTo>
                    <a:pt x="8890" y="1622202"/>
                    <a:pt x="7620" y="1340172"/>
                    <a:pt x="8890" y="1078288"/>
                  </a:cubicBezTo>
                  <a:cubicBezTo>
                    <a:pt x="10160" y="655244"/>
                    <a:pt x="12700" y="191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51850" y="30480"/>
                    <a:pt x="560693" y="29210"/>
                  </a:cubicBezTo>
                  <a:cubicBezTo>
                    <a:pt x="1250615" y="25400"/>
                    <a:pt x="1940538" y="22860"/>
                    <a:pt x="2656012" y="20320"/>
                  </a:cubicBezTo>
                  <a:cubicBezTo>
                    <a:pt x="3141513" y="17780"/>
                    <a:pt x="3627014" y="16510"/>
                    <a:pt x="4086962" y="13970"/>
                  </a:cubicBezTo>
                  <a:cubicBezTo>
                    <a:pt x="4546910" y="11430"/>
                    <a:pt x="5032411" y="8890"/>
                    <a:pt x="5492359" y="8890"/>
                  </a:cubicBezTo>
                  <a:cubicBezTo>
                    <a:pt x="6003413" y="7620"/>
                    <a:pt x="6514467" y="10160"/>
                    <a:pt x="7025520" y="8890"/>
                  </a:cubicBezTo>
                  <a:cubicBezTo>
                    <a:pt x="7664337" y="8890"/>
                    <a:pt x="19239699" y="6350"/>
                    <a:pt x="19878516" y="5080"/>
                  </a:cubicBezTo>
                  <a:cubicBezTo>
                    <a:pt x="20491781" y="3810"/>
                    <a:pt x="21105044" y="2540"/>
                    <a:pt x="21743861" y="2540"/>
                  </a:cubicBezTo>
                  <a:cubicBezTo>
                    <a:pt x="22791521" y="1270"/>
                    <a:pt x="23813628" y="0"/>
                    <a:pt x="24861288" y="0"/>
                  </a:cubicBezTo>
                  <a:cubicBezTo>
                    <a:pt x="25295685" y="0"/>
                    <a:pt x="25755632" y="2540"/>
                    <a:pt x="26190026" y="2540"/>
                  </a:cubicBezTo>
                  <a:cubicBezTo>
                    <a:pt x="27391003" y="3810"/>
                    <a:pt x="28617530" y="5080"/>
                    <a:pt x="29818508" y="7620"/>
                  </a:cubicBezTo>
                  <a:cubicBezTo>
                    <a:pt x="30457325" y="8890"/>
                    <a:pt x="31096142" y="12700"/>
                    <a:pt x="31734958" y="16510"/>
                  </a:cubicBezTo>
                  <a:cubicBezTo>
                    <a:pt x="31888273" y="16510"/>
                    <a:pt x="32041591" y="16510"/>
                    <a:pt x="32169354" y="16510"/>
                  </a:cubicBezTo>
                  <a:cubicBezTo>
                    <a:pt x="32280097" y="17780"/>
                    <a:pt x="32288987" y="20320"/>
                    <a:pt x="32299147" y="21590"/>
                  </a:cubicBezTo>
                  <a:close/>
                  <a:moveTo>
                    <a:pt x="32309308" y="25278257"/>
                  </a:moveTo>
                  <a:cubicBezTo>
                    <a:pt x="32310576" y="25261746"/>
                    <a:pt x="32311847" y="25249046"/>
                    <a:pt x="32311847" y="25236346"/>
                  </a:cubicBezTo>
                  <a:cubicBezTo>
                    <a:pt x="32310576" y="24124137"/>
                    <a:pt x="32309308" y="23056453"/>
                    <a:pt x="32309308" y="21908190"/>
                  </a:cubicBezTo>
                  <a:cubicBezTo>
                    <a:pt x="32309308" y="21384420"/>
                    <a:pt x="32311847" y="20860652"/>
                    <a:pt x="32310576" y="20336881"/>
                  </a:cubicBezTo>
                  <a:cubicBezTo>
                    <a:pt x="32310576" y="19853402"/>
                    <a:pt x="32309308" y="19349777"/>
                    <a:pt x="32308037" y="18866300"/>
                  </a:cubicBezTo>
                  <a:cubicBezTo>
                    <a:pt x="32302958" y="18120934"/>
                    <a:pt x="32291526" y="2689886"/>
                    <a:pt x="32291526" y="1944522"/>
                  </a:cubicBezTo>
                  <a:cubicBezTo>
                    <a:pt x="32288987" y="1320028"/>
                    <a:pt x="32286447" y="675389"/>
                    <a:pt x="32283908" y="63500"/>
                  </a:cubicBezTo>
                  <a:cubicBezTo>
                    <a:pt x="32282637" y="44450"/>
                    <a:pt x="32281365" y="43180"/>
                    <a:pt x="32092695" y="41910"/>
                  </a:cubicBezTo>
                  <a:cubicBezTo>
                    <a:pt x="32016036" y="41910"/>
                    <a:pt x="31964932" y="41910"/>
                    <a:pt x="31888273" y="40640"/>
                  </a:cubicBezTo>
                  <a:cubicBezTo>
                    <a:pt x="31249459" y="36830"/>
                    <a:pt x="30585088" y="31750"/>
                    <a:pt x="29946271" y="30480"/>
                  </a:cubicBezTo>
                  <a:cubicBezTo>
                    <a:pt x="28387557" y="26670"/>
                    <a:pt x="26803294" y="25400"/>
                    <a:pt x="25244579" y="22860"/>
                  </a:cubicBezTo>
                  <a:cubicBezTo>
                    <a:pt x="25014606" y="22860"/>
                    <a:pt x="24759079" y="22860"/>
                    <a:pt x="24529104" y="22860"/>
                  </a:cubicBezTo>
                  <a:cubicBezTo>
                    <a:pt x="24145814" y="22860"/>
                    <a:pt x="23762524" y="22860"/>
                    <a:pt x="23404786" y="22860"/>
                  </a:cubicBezTo>
                  <a:cubicBezTo>
                    <a:pt x="22587101" y="22860"/>
                    <a:pt x="21769415" y="22860"/>
                    <a:pt x="20977282" y="24130"/>
                  </a:cubicBezTo>
                  <a:cubicBezTo>
                    <a:pt x="20287358" y="25400"/>
                    <a:pt x="8660891" y="29210"/>
                    <a:pt x="7970969" y="29210"/>
                  </a:cubicBezTo>
                  <a:cubicBezTo>
                    <a:pt x="6846652" y="29210"/>
                    <a:pt x="5722334" y="26670"/>
                    <a:pt x="4598016" y="33020"/>
                  </a:cubicBezTo>
                  <a:cubicBezTo>
                    <a:pt x="4010304" y="36830"/>
                    <a:pt x="3448145" y="36830"/>
                    <a:pt x="2885986" y="38100"/>
                  </a:cubicBezTo>
                  <a:cubicBezTo>
                    <a:pt x="1914985" y="41910"/>
                    <a:pt x="943983" y="45720"/>
                    <a:pt x="49530" y="50800"/>
                  </a:cubicBezTo>
                  <a:cubicBezTo>
                    <a:pt x="36830" y="50800"/>
                    <a:pt x="34290" y="53340"/>
                    <a:pt x="33020" y="131475"/>
                  </a:cubicBezTo>
                  <a:cubicBezTo>
                    <a:pt x="31750" y="494084"/>
                    <a:pt x="31750" y="856694"/>
                    <a:pt x="30480" y="1219304"/>
                  </a:cubicBezTo>
                  <a:cubicBezTo>
                    <a:pt x="29210" y="1823653"/>
                    <a:pt x="26670" y="2407857"/>
                    <a:pt x="25400" y="3012206"/>
                  </a:cubicBezTo>
                  <a:cubicBezTo>
                    <a:pt x="20320" y="3656845"/>
                    <a:pt x="26670" y="19410212"/>
                    <a:pt x="29210" y="20054852"/>
                  </a:cubicBezTo>
                  <a:cubicBezTo>
                    <a:pt x="29210" y="20739781"/>
                    <a:pt x="29210" y="21444855"/>
                    <a:pt x="30480" y="22129784"/>
                  </a:cubicBezTo>
                  <a:cubicBezTo>
                    <a:pt x="30480" y="22633408"/>
                    <a:pt x="33020" y="23137033"/>
                    <a:pt x="33020" y="23640656"/>
                  </a:cubicBezTo>
                  <a:cubicBezTo>
                    <a:pt x="33020" y="24184570"/>
                    <a:pt x="33020" y="24728486"/>
                    <a:pt x="31750" y="25236346"/>
                  </a:cubicBezTo>
                  <a:cubicBezTo>
                    <a:pt x="31750" y="25240157"/>
                    <a:pt x="31750" y="25242696"/>
                    <a:pt x="31750" y="25246507"/>
                  </a:cubicBezTo>
                  <a:cubicBezTo>
                    <a:pt x="31750" y="25256666"/>
                    <a:pt x="35560" y="25260477"/>
                    <a:pt x="44450" y="25260477"/>
                  </a:cubicBezTo>
                  <a:cubicBezTo>
                    <a:pt x="202955" y="25260477"/>
                    <a:pt x="560693" y="25261746"/>
                    <a:pt x="892878" y="25261746"/>
                  </a:cubicBezTo>
                  <a:cubicBezTo>
                    <a:pt x="1378378" y="25261746"/>
                    <a:pt x="1889432" y="25259207"/>
                    <a:pt x="2374933" y="25261746"/>
                  </a:cubicBezTo>
                  <a:cubicBezTo>
                    <a:pt x="3167066" y="25265557"/>
                    <a:pt x="3959199" y="25268096"/>
                    <a:pt x="4751332" y="25266827"/>
                  </a:cubicBezTo>
                  <a:cubicBezTo>
                    <a:pt x="5262386" y="25265557"/>
                    <a:pt x="5747886" y="25268096"/>
                    <a:pt x="6258940" y="25268096"/>
                  </a:cubicBezTo>
                  <a:cubicBezTo>
                    <a:pt x="6999967" y="25268096"/>
                    <a:pt x="7740995" y="25266827"/>
                    <a:pt x="8482023" y="25268096"/>
                  </a:cubicBezTo>
                  <a:cubicBezTo>
                    <a:pt x="9580787" y="25269366"/>
                    <a:pt x="21641650" y="25259207"/>
                    <a:pt x="22765969" y="25261746"/>
                  </a:cubicBezTo>
                  <a:cubicBezTo>
                    <a:pt x="23251470" y="25263016"/>
                    <a:pt x="23736969" y="25264287"/>
                    <a:pt x="24196919" y="25264287"/>
                  </a:cubicBezTo>
                  <a:cubicBezTo>
                    <a:pt x="25040158" y="25266827"/>
                    <a:pt x="25857843" y="25263016"/>
                    <a:pt x="26701083" y="25266827"/>
                  </a:cubicBezTo>
                  <a:cubicBezTo>
                    <a:pt x="27391003" y="25269366"/>
                    <a:pt x="28080924" y="25269366"/>
                    <a:pt x="28770848" y="25271907"/>
                  </a:cubicBezTo>
                  <a:cubicBezTo>
                    <a:pt x="29792956" y="25275716"/>
                    <a:pt x="30815061" y="25278257"/>
                    <a:pt x="31837169" y="25279527"/>
                  </a:cubicBezTo>
                  <a:cubicBezTo>
                    <a:pt x="32220461" y="25279527"/>
                    <a:pt x="32288987" y="25278257"/>
                    <a:pt x="32309308" y="2527825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422209" y="1464282"/>
            <a:ext cx="9713452" cy="9122551"/>
          </a:xfrm>
          <a:custGeom>
            <a:avLst/>
            <a:gdLst/>
            <a:ahLst/>
            <a:cxnLst/>
            <a:rect r="r" b="b" t="t" l="l"/>
            <a:pathLst>
              <a:path h="9122551" w="9713452">
                <a:moveTo>
                  <a:pt x="0" y="0"/>
                </a:moveTo>
                <a:lnTo>
                  <a:pt x="9713452" y="0"/>
                </a:lnTo>
                <a:lnTo>
                  <a:pt x="9713452" y="9122550"/>
                </a:lnTo>
                <a:lnTo>
                  <a:pt x="0" y="9122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38593" y="1464282"/>
            <a:ext cx="10051011" cy="7912655"/>
          </a:xfrm>
          <a:custGeom>
            <a:avLst/>
            <a:gdLst/>
            <a:ahLst/>
            <a:cxnLst/>
            <a:rect r="r" b="b" t="t" l="l"/>
            <a:pathLst>
              <a:path h="7912655" w="10051011">
                <a:moveTo>
                  <a:pt x="0" y="0"/>
                </a:moveTo>
                <a:lnTo>
                  <a:pt x="10051011" y="0"/>
                </a:lnTo>
                <a:lnTo>
                  <a:pt x="10051011" y="7912654"/>
                </a:lnTo>
                <a:lnTo>
                  <a:pt x="0" y="79126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5" t="-301" r="-115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2841"/>
            <a:ext cx="13070797" cy="933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2"/>
              </a:lnSpc>
              <a:spcBef>
                <a:spcPct val="0"/>
              </a:spcBef>
            </a:pPr>
            <a:r>
              <a:rPr lang="en-US" sz="5437">
                <a:solidFill>
                  <a:srgbClr val="0A457B"/>
                </a:solidFill>
                <a:latin typeface="One Little Font"/>
              </a:rPr>
              <a:t>KĄCIK LOGOPEDYCZNY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4530705" cy="11370889"/>
            <a:chOff x="0" y="0"/>
            <a:chExt cx="32327087" cy="252973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32304227" cy="25269367"/>
            </a:xfrm>
            <a:custGeom>
              <a:avLst/>
              <a:gdLst/>
              <a:ahLst/>
              <a:cxnLst/>
              <a:rect r="r" b="b" t="t" l="l"/>
              <a:pathLst>
                <a:path h="25269367" w="32304227">
                  <a:moveTo>
                    <a:pt x="32304227" y="25269367"/>
                  </a:moveTo>
                  <a:lnTo>
                    <a:pt x="0" y="25261747"/>
                  </a:lnTo>
                  <a:lnTo>
                    <a:pt x="0" y="8777303"/>
                  </a:lnTo>
                  <a:lnTo>
                    <a:pt x="17780" y="19050"/>
                  </a:lnTo>
                  <a:lnTo>
                    <a:pt x="16108303" y="0"/>
                  </a:lnTo>
                  <a:lnTo>
                    <a:pt x="3228517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32333437" cy="25296037"/>
            </a:xfrm>
            <a:custGeom>
              <a:avLst/>
              <a:gdLst/>
              <a:ahLst/>
              <a:cxnLst/>
              <a:rect r="r" b="b" t="t" l="l"/>
              <a:pathLst>
                <a:path h="25296037" w="32333437">
                  <a:moveTo>
                    <a:pt x="32299147" y="21590"/>
                  </a:moveTo>
                  <a:cubicBezTo>
                    <a:pt x="32300415" y="34290"/>
                    <a:pt x="32300415" y="44450"/>
                    <a:pt x="32301687" y="54610"/>
                  </a:cubicBezTo>
                  <a:cubicBezTo>
                    <a:pt x="32304226" y="453795"/>
                    <a:pt x="32305497" y="1017854"/>
                    <a:pt x="32308037" y="1561768"/>
                  </a:cubicBezTo>
                  <a:cubicBezTo>
                    <a:pt x="32308037" y="2347422"/>
                    <a:pt x="32320737" y="17838906"/>
                    <a:pt x="32327087" y="18624558"/>
                  </a:cubicBezTo>
                  <a:cubicBezTo>
                    <a:pt x="32333437" y="19813112"/>
                    <a:pt x="32329626" y="21021810"/>
                    <a:pt x="32329626" y="22210362"/>
                  </a:cubicBezTo>
                  <a:cubicBezTo>
                    <a:pt x="32329626" y="23257901"/>
                    <a:pt x="32330897" y="24224859"/>
                    <a:pt x="32332165" y="25235077"/>
                  </a:cubicBezTo>
                  <a:cubicBezTo>
                    <a:pt x="32332165" y="25256666"/>
                    <a:pt x="32332165" y="25270637"/>
                    <a:pt x="32332165" y="25294766"/>
                  </a:cubicBezTo>
                  <a:cubicBezTo>
                    <a:pt x="32309308" y="25294766"/>
                    <a:pt x="32288987" y="25296037"/>
                    <a:pt x="32169354" y="25294766"/>
                  </a:cubicBezTo>
                  <a:cubicBezTo>
                    <a:pt x="30508429" y="25289687"/>
                    <a:pt x="28821952" y="25296037"/>
                    <a:pt x="27161030" y="25290957"/>
                  </a:cubicBezTo>
                  <a:cubicBezTo>
                    <a:pt x="26164474" y="25287146"/>
                    <a:pt x="25193474" y="25289687"/>
                    <a:pt x="24196919" y="25287146"/>
                  </a:cubicBezTo>
                  <a:cubicBezTo>
                    <a:pt x="23736969" y="25285877"/>
                    <a:pt x="23277022" y="25284607"/>
                    <a:pt x="22817073" y="25283337"/>
                  </a:cubicBezTo>
                  <a:cubicBezTo>
                    <a:pt x="22535994" y="25283337"/>
                    <a:pt x="22280467" y="25284607"/>
                    <a:pt x="21999387" y="25284607"/>
                  </a:cubicBezTo>
                  <a:cubicBezTo>
                    <a:pt x="21283913" y="25283337"/>
                    <a:pt x="19316355" y="25284607"/>
                    <a:pt x="18600883" y="25283337"/>
                  </a:cubicBezTo>
                  <a:cubicBezTo>
                    <a:pt x="18089829" y="25282066"/>
                    <a:pt x="7868758" y="25290957"/>
                    <a:pt x="7357705" y="25289687"/>
                  </a:cubicBezTo>
                  <a:cubicBezTo>
                    <a:pt x="7229941" y="25289687"/>
                    <a:pt x="7076625" y="25290957"/>
                    <a:pt x="6948862" y="25290957"/>
                  </a:cubicBezTo>
                  <a:cubicBezTo>
                    <a:pt x="6642230" y="25290957"/>
                    <a:pt x="6361150" y="25292227"/>
                    <a:pt x="6054518" y="25292227"/>
                  </a:cubicBezTo>
                  <a:cubicBezTo>
                    <a:pt x="5287938" y="25292227"/>
                    <a:pt x="4546910" y="25290957"/>
                    <a:pt x="3780330" y="25289687"/>
                  </a:cubicBezTo>
                  <a:cubicBezTo>
                    <a:pt x="3320382" y="25288416"/>
                    <a:pt x="2860434" y="25287146"/>
                    <a:pt x="2426038" y="25285877"/>
                  </a:cubicBezTo>
                  <a:cubicBezTo>
                    <a:pt x="1608352" y="25284607"/>
                    <a:pt x="790667" y="25283337"/>
                    <a:pt x="48260" y="25283337"/>
                  </a:cubicBezTo>
                  <a:cubicBezTo>
                    <a:pt x="38100" y="25283337"/>
                    <a:pt x="29210" y="25283337"/>
                    <a:pt x="19050" y="25282066"/>
                  </a:cubicBezTo>
                  <a:cubicBezTo>
                    <a:pt x="10160" y="25280796"/>
                    <a:pt x="5080" y="25274446"/>
                    <a:pt x="7620" y="25265557"/>
                  </a:cubicBezTo>
                  <a:cubicBezTo>
                    <a:pt x="16510" y="25232109"/>
                    <a:pt x="12700" y="24728486"/>
                    <a:pt x="11430" y="24204715"/>
                  </a:cubicBezTo>
                  <a:cubicBezTo>
                    <a:pt x="10160" y="23137033"/>
                    <a:pt x="6350" y="22089494"/>
                    <a:pt x="7620" y="21021810"/>
                  </a:cubicBezTo>
                  <a:cubicBezTo>
                    <a:pt x="5080" y="19692243"/>
                    <a:pt x="0" y="3233799"/>
                    <a:pt x="7620" y="1884087"/>
                  </a:cubicBezTo>
                  <a:cubicBezTo>
                    <a:pt x="8890" y="1622202"/>
                    <a:pt x="7620" y="1340172"/>
                    <a:pt x="8890" y="1078288"/>
                  </a:cubicBezTo>
                  <a:cubicBezTo>
                    <a:pt x="10160" y="655244"/>
                    <a:pt x="12700" y="191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51850" y="30480"/>
                    <a:pt x="560693" y="29210"/>
                  </a:cubicBezTo>
                  <a:cubicBezTo>
                    <a:pt x="1250615" y="25400"/>
                    <a:pt x="1940538" y="22860"/>
                    <a:pt x="2656012" y="20320"/>
                  </a:cubicBezTo>
                  <a:cubicBezTo>
                    <a:pt x="3141513" y="17780"/>
                    <a:pt x="3627014" y="16510"/>
                    <a:pt x="4086962" y="13970"/>
                  </a:cubicBezTo>
                  <a:cubicBezTo>
                    <a:pt x="4546910" y="11430"/>
                    <a:pt x="5032411" y="8890"/>
                    <a:pt x="5492359" y="8890"/>
                  </a:cubicBezTo>
                  <a:cubicBezTo>
                    <a:pt x="6003413" y="7620"/>
                    <a:pt x="6514467" y="10160"/>
                    <a:pt x="7025520" y="8890"/>
                  </a:cubicBezTo>
                  <a:cubicBezTo>
                    <a:pt x="7664337" y="8890"/>
                    <a:pt x="19239699" y="6350"/>
                    <a:pt x="19878516" y="5080"/>
                  </a:cubicBezTo>
                  <a:cubicBezTo>
                    <a:pt x="20491781" y="3810"/>
                    <a:pt x="21105044" y="2540"/>
                    <a:pt x="21743861" y="2540"/>
                  </a:cubicBezTo>
                  <a:cubicBezTo>
                    <a:pt x="22791521" y="1270"/>
                    <a:pt x="23813628" y="0"/>
                    <a:pt x="24861288" y="0"/>
                  </a:cubicBezTo>
                  <a:cubicBezTo>
                    <a:pt x="25295685" y="0"/>
                    <a:pt x="25755632" y="2540"/>
                    <a:pt x="26190026" y="2540"/>
                  </a:cubicBezTo>
                  <a:cubicBezTo>
                    <a:pt x="27391003" y="3810"/>
                    <a:pt x="28617530" y="5080"/>
                    <a:pt x="29818508" y="7620"/>
                  </a:cubicBezTo>
                  <a:cubicBezTo>
                    <a:pt x="30457325" y="8890"/>
                    <a:pt x="31096142" y="12700"/>
                    <a:pt x="31734958" y="16510"/>
                  </a:cubicBezTo>
                  <a:cubicBezTo>
                    <a:pt x="31888273" y="16510"/>
                    <a:pt x="32041591" y="16510"/>
                    <a:pt x="32169354" y="16510"/>
                  </a:cubicBezTo>
                  <a:cubicBezTo>
                    <a:pt x="32280097" y="17780"/>
                    <a:pt x="32288987" y="20320"/>
                    <a:pt x="32299147" y="21590"/>
                  </a:cubicBezTo>
                  <a:close/>
                  <a:moveTo>
                    <a:pt x="32309308" y="25278257"/>
                  </a:moveTo>
                  <a:cubicBezTo>
                    <a:pt x="32310576" y="25261746"/>
                    <a:pt x="32311847" y="25249046"/>
                    <a:pt x="32311847" y="25236346"/>
                  </a:cubicBezTo>
                  <a:cubicBezTo>
                    <a:pt x="32310576" y="24124137"/>
                    <a:pt x="32309308" y="23056453"/>
                    <a:pt x="32309308" y="21908190"/>
                  </a:cubicBezTo>
                  <a:cubicBezTo>
                    <a:pt x="32309308" y="21384420"/>
                    <a:pt x="32311847" y="20860652"/>
                    <a:pt x="32310576" y="20336881"/>
                  </a:cubicBezTo>
                  <a:cubicBezTo>
                    <a:pt x="32310576" y="19853402"/>
                    <a:pt x="32309308" y="19349777"/>
                    <a:pt x="32308037" y="18866300"/>
                  </a:cubicBezTo>
                  <a:cubicBezTo>
                    <a:pt x="32302958" y="18120934"/>
                    <a:pt x="32291526" y="2689886"/>
                    <a:pt x="32291526" y="1944522"/>
                  </a:cubicBezTo>
                  <a:cubicBezTo>
                    <a:pt x="32288987" y="1320028"/>
                    <a:pt x="32286447" y="675389"/>
                    <a:pt x="32283908" y="63500"/>
                  </a:cubicBezTo>
                  <a:cubicBezTo>
                    <a:pt x="32282637" y="44450"/>
                    <a:pt x="32281365" y="43180"/>
                    <a:pt x="32092695" y="41910"/>
                  </a:cubicBezTo>
                  <a:cubicBezTo>
                    <a:pt x="32016036" y="41910"/>
                    <a:pt x="31964932" y="41910"/>
                    <a:pt x="31888273" y="40640"/>
                  </a:cubicBezTo>
                  <a:cubicBezTo>
                    <a:pt x="31249459" y="36830"/>
                    <a:pt x="30585088" y="31750"/>
                    <a:pt x="29946271" y="30480"/>
                  </a:cubicBezTo>
                  <a:cubicBezTo>
                    <a:pt x="28387557" y="26670"/>
                    <a:pt x="26803294" y="25400"/>
                    <a:pt x="25244579" y="22860"/>
                  </a:cubicBezTo>
                  <a:cubicBezTo>
                    <a:pt x="25014606" y="22860"/>
                    <a:pt x="24759079" y="22860"/>
                    <a:pt x="24529104" y="22860"/>
                  </a:cubicBezTo>
                  <a:cubicBezTo>
                    <a:pt x="24145814" y="22860"/>
                    <a:pt x="23762524" y="22860"/>
                    <a:pt x="23404786" y="22860"/>
                  </a:cubicBezTo>
                  <a:cubicBezTo>
                    <a:pt x="22587101" y="22860"/>
                    <a:pt x="21769415" y="22860"/>
                    <a:pt x="20977282" y="24130"/>
                  </a:cubicBezTo>
                  <a:cubicBezTo>
                    <a:pt x="20287358" y="25400"/>
                    <a:pt x="8660891" y="29210"/>
                    <a:pt x="7970969" y="29210"/>
                  </a:cubicBezTo>
                  <a:cubicBezTo>
                    <a:pt x="6846652" y="29210"/>
                    <a:pt x="5722334" y="26670"/>
                    <a:pt x="4598016" y="33020"/>
                  </a:cubicBezTo>
                  <a:cubicBezTo>
                    <a:pt x="4010304" y="36830"/>
                    <a:pt x="3448145" y="36830"/>
                    <a:pt x="2885986" y="38100"/>
                  </a:cubicBezTo>
                  <a:cubicBezTo>
                    <a:pt x="1914985" y="41910"/>
                    <a:pt x="943983" y="45720"/>
                    <a:pt x="49530" y="50800"/>
                  </a:cubicBezTo>
                  <a:cubicBezTo>
                    <a:pt x="36830" y="50800"/>
                    <a:pt x="34290" y="53340"/>
                    <a:pt x="33020" y="131475"/>
                  </a:cubicBezTo>
                  <a:cubicBezTo>
                    <a:pt x="31750" y="494084"/>
                    <a:pt x="31750" y="856694"/>
                    <a:pt x="30480" y="1219304"/>
                  </a:cubicBezTo>
                  <a:cubicBezTo>
                    <a:pt x="29210" y="1823653"/>
                    <a:pt x="26670" y="2407857"/>
                    <a:pt x="25400" y="3012206"/>
                  </a:cubicBezTo>
                  <a:cubicBezTo>
                    <a:pt x="20320" y="3656845"/>
                    <a:pt x="26670" y="19410212"/>
                    <a:pt x="29210" y="20054852"/>
                  </a:cubicBezTo>
                  <a:cubicBezTo>
                    <a:pt x="29210" y="20739781"/>
                    <a:pt x="29210" y="21444855"/>
                    <a:pt x="30480" y="22129784"/>
                  </a:cubicBezTo>
                  <a:cubicBezTo>
                    <a:pt x="30480" y="22633408"/>
                    <a:pt x="33020" y="23137033"/>
                    <a:pt x="33020" y="23640656"/>
                  </a:cubicBezTo>
                  <a:cubicBezTo>
                    <a:pt x="33020" y="24184570"/>
                    <a:pt x="33020" y="24728486"/>
                    <a:pt x="31750" y="25236346"/>
                  </a:cubicBezTo>
                  <a:cubicBezTo>
                    <a:pt x="31750" y="25240157"/>
                    <a:pt x="31750" y="25242696"/>
                    <a:pt x="31750" y="25246507"/>
                  </a:cubicBezTo>
                  <a:cubicBezTo>
                    <a:pt x="31750" y="25256666"/>
                    <a:pt x="35560" y="25260477"/>
                    <a:pt x="44450" y="25260477"/>
                  </a:cubicBezTo>
                  <a:cubicBezTo>
                    <a:pt x="202955" y="25260477"/>
                    <a:pt x="560693" y="25261746"/>
                    <a:pt x="892878" y="25261746"/>
                  </a:cubicBezTo>
                  <a:cubicBezTo>
                    <a:pt x="1378378" y="25261746"/>
                    <a:pt x="1889432" y="25259207"/>
                    <a:pt x="2374933" y="25261746"/>
                  </a:cubicBezTo>
                  <a:cubicBezTo>
                    <a:pt x="3167066" y="25265557"/>
                    <a:pt x="3959199" y="25268096"/>
                    <a:pt x="4751332" y="25266827"/>
                  </a:cubicBezTo>
                  <a:cubicBezTo>
                    <a:pt x="5262386" y="25265557"/>
                    <a:pt x="5747886" y="25268096"/>
                    <a:pt x="6258940" y="25268096"/>
                  </a:cubicBezTo>
                  <a:cubicBezTo>
                    <a:pt x="6999967" y="25268096"/>
                    <a:pt x="7740995" y="25266827"/>
                    <a:pt x="8482023" y="25268096"/>
                  </a:cubicBezTo>
                  <a:cubicBezTo>
                    <a:pt x="9580787" y="25269366"/>
                    <a:pt x="21641650" y="25259207"/>
                    <a:pt x="22765969" y="25261746"/>
                  </a:cubicBezTo>
                  <a:cubicBezTo>
                    <a:pt x="23251470" y="25263016"/>
                    <a:pt x="23736969" y="25264287"/>
                    <a:pt x="24196919" y="25264287"/>
                  </a:cubicBezTo>
                  <a:cubicBezTo>
                    <a:pt x="25040158" y="25266827"/>
                    <a:pt x="25857843" y="25263016"/>
                    <a:pt x="26701083" y="25266827"/>
                  </a:cubicBezTo>
                  <a:cubicBezTo>
                    <a:pt x="27391003" y="25269366"/>
                    <a:pt x="28080924" y="25269366"/>
                    <a:pt x="28770848" y="25271907"/>
                  </a:cubicBezTo>
                  <a:cubicBezTo>
                    <a:pt x="29792956" y="25275716"/>
                    <a:pt x="30815061" y="25278257"/>
                    <a:pt x="31837169" y="25279527"/>
                  </a:cubicBezTo>
                  <a:cubicBezTo>
                    <a:pt x="32220461" y="25279527"/>
                    <a:pt x="32288987" y="25278257"/>
                    <a:pt x="32309308" y="2527825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422209" y="1464282"/>
            <a:ext cx="9713452" cy="9122551"/>
          </a:xfrm>
          <a:custGeom>
            <a:avLst/>
            <a:gdLst/>
            <a:ahLst/>
            <a:cxnLst/>
            <a:rect r="r" b="b" t="t" l="l"/>
            <a:pathLst>
              <a:path h="9122551" w="9713452">
                <a:moveTo>
                  <a:pt x="0" y="0"/>
                </a:moveTo>
                <a:lnTo>
                  <a:pt x="9713452" y="0"/>
                </a:lnTo>
                <a:lnTo>
                  <a:pt x="9713452" y="9122550"/>
                </a:lnTo>
                <a:lnTo>
                  <a:pt x="0" y="9122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098574" y="1464282"/>
            <a:ext cx="10907534" cy="8601574"/>
          </a:xfrm>
          <a:custGeom>
            <a:avLst/>
            <a:gdLst/>
            <a:ahLst/>
            <a:cxnLst/>
            <a:rect r="r" b="b" t="t" l="l"/>
            <a:pathLst>
              <a:path h="8601574" w="10907534">
                <a:moveTo>
                  <a:pt x="0" y="0"/>
                </a:moveTo>
                <a:lnTo>
                  <a:pt x="10907534" y="0"/>
                </a:lnTo>
                <a:lnTo>
                  <a:pt x="10907534" y="8601574"/>
                </a:lnTo>
                <a:lnTo>
                  <a:pt x="0" y="86015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023" r="0" b="-102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2841"/>
            <a:ext cx="13070797" cy="933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2"/>
              </a:lnSpc>
              <a:spcBef>
                <a:spcPct val="0"/>
              </a:spcBef>
            </a:pPr>
            <a:r>
              <a:rPr lang="en-US" sz="5437">
                <a:solidFill>
                  <a:srgbClr val="0A457B"/>
                </a:solidFill>
                <a:latin typeface="One Little Font"/>
              </a:rPr>
              <a:t>KĄCIK LOGOPEDYCZNY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183093" y="-541944"/>
            <a:ext cx="21918002" cy="4420172"/>
            <a:chOff x="0" y="0"/>
            <a:chExt cx="48761926" cy="983374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48739066" cy="9805808"/>
            </a:xfrm>
            <a:custGeom>
              <a:avLst/>
              <a:gdLst/>
              <a:ahLst/>
              <a:cxnLst/>
              <a:rect r="r" b="b" t="t" l="l"/>
              <a:pathLst>
                <a:path h="9805808" w="48739066">
                  <a:moveTo>
                    <a:pt x="48739066" y="9805808"/>
                  </a:moveTo>
                  <a:lnTo>
                    <a:pt x="0" y="9798189"/>
                  </a:lnTo>
                  <a:lnTo>
                    <a:pt x="0" y="3414138"/>
                  </a:lnTo>
                  <a:lnTo>
                    <a:pt x="17780" y="19050"/>
                  </a:lnTo>
                  <a:lnTo>
                    <a:pt x="24304593" y="0"/>
                  </a:lnTo>
                  <a:lnTo>
                    <a:pt x="4872001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48768275" cy="9832478"/>
            </a:xfrm>
            <a:custGeom>
              <a:avLst/>
              <a:gdLst/>
              <a:ahLst/>
              <a:cxnLst/>
              <a:rect r="r" b="b" t="t" l="l"/>
              <a:pathLst>
                <a:path h="9832478" w="48768275">
                  <a:moveTo>
                    <a:pt x="48733986" y="21590"/>
                  </a:moveTo>
                  <a:cubicBezTo>
                    <a:pt x="48735257" y="34290"/>
                    <a:pt x="48735257" y="44450"/>
                    <a:pt x="48736525" y="54610"/>
                  </a:cubicBezTo>
                  <a:cubicBezTo>
                    <a:pt x="48739065" y="214528"/>
                    <a:pt x="48740336" y="432044"/>
                    <a:pt x="48742875" y="641791"/>
                  </a:cubicBezTo>
                  <a:cubicBezTo>
                    <a:pt x="48742875" y="944758"/>
                    <a:pt x="48755575" y="6918661"/>
                    <a:pt x="48761925" y="7221628"/>
                  </a:cubicBezTo>
                  <a:cubicBezTo>
                    <a:pt x="48768275" y="7679964"/>
                    <a:pt x="48764465" y="8146068"/>
                    <a:pt x="48764465" y="8604403"/>
                  </a:cubicBezTo>
                  <a:cubicBezTo>
                    <a:pt x="48764465" y="9008360"/>
                    <a:pt x="48765736" y="9381244"/>
                    <a:pt x="48767007" y="9771518"/>
                  </a:cubicBezTo>
                  <a:cubicBezTo>
                    <a:pt x="48767007" y="9793108"/>
                    <a:pt x="48767007" y="9807078"/>
                    <a:pt x="48767007" y="9831208"/>
                  </a:cubicBezTo>
                  <a:cubicBezTo>
                    <a:pt x="48744147" y="9831208"/>
                    <a:pt x="48723825" y="9832478"/>
                    <a:pt x="48550887" y="9831208"/>
                  </a:cubicBezTo>
                  <a:cubicBezTo>
                    <a:pt x="46042761" y="9826128"/>
                    <a:pt x="43496055" y="9832478"/>
                    <a:pt x="40987932" y="9827399"/>
                  </a:cubicBezTo>
                  <a:cubicBezTo>
                    <a:pt x="39483056" y="9823589"/>
                    <a:pt x="38016770" y="9826128"/>
                    <a:pt x="36511898" y="9823589"/>
                  </a:cubicBezTo>
                  <a:cubicBezTo>
                    <a:pt x="35817339" y="9822318"/>
                    <a:pt x="35122783" y="9821049"/>
                    <a:pt x="34428227" y="9819778"/>
                  </a:cubicBezTo>
                  <a:cubicBezTo>
                    <a:pt x="34003775" y="9819778"/>
                    <a:pt x="33617910" y="9821049"/>
                    <a:pt x="33193455" y="9821049"/>
                  </a:cubicBezTo>
                  <a:cubicBezTo>
                    <a:pt x="32113035" y="9819778"/>
                    <a:pt x="29141873" y="9821049"/>
                    <a:pt x="28061452" y="9819778"/>
                  </a:cubicBezTo>
                  <a:cubicBezTo>
                    <a:pt x="27289723" y="9818508"/>
                    <a:pt x="11855122" y="9827399"/>
                    <a:pt x="11083393" y="9826128"/>
                  </a:cubicBezTo>
                  <a:cubicBezTo>
                    <a:pt x="10890459" y="9826128"/>
                    <a:pt x="10658941" y="9827399"/>
                    <a:pt x="10466008" y="9827399"/>
                  </a:cubicBezTo>
                  <a:cubicBezTo>
                    <a:pt x="10002970" y="9827399"/>
                    <a:pt x="9578519" y="9828668"/>
                    <a:pt x="9115481" y="9828668"/>
                  </a:cubicBezTo>
                  <a:cubicBezTo>
                    <a:pt x="7957886" y="9828668"/>
                    <a:pt x="6838877" y="9827399"/>
                    <a:pt x="5681282" y="9826128"/>
                  </a:cubicBezTo>
                  <a:cubicBezTo>
                    <a:pt x="4986725" y="9824858"/>
                    <a:pt x="4292168" y="9823589"/>
                    <a:pt x="3636197" y="9822318"/>
                  </a:cubicBezTo>
                  <a:cubicBezTo>
                    <a:pt x="2401429" y="9821049"/>
                    <a:pt x="1166661" y="9819778"/>
                    <a:pt x="48260" y="9819778"/>
                  </a:cubicBezTo>
                  <a:cubicBezTo>
                    <a:pt x="38100" y="9819778"/>
                    <a:pt x="29210" y="9819778"/>
                    <a:pt x="19050" y="9818508"/>
                  </a:cubicBezTo>
                  <a:cubicBezTo>
                    <a:pt x="10160" y="9817239"/>
                    <a:pt x="5080" y="9810889"/>
                    <a:pt x="7620" y="9801999"/>
                  </a:cubicBezTo>
                  <a:cubicBezTo>
                    <a:pt x="16510" y="9769664"/>
                    <a:pt x="12700" y="9575454"/>
                    <a:pt x="11430" y="9373475"/>
                  </a:cubicBezTo>
                  <a:cubicBezTo>
                    <a:pt x="10160" y="8961751"/>
                    <a:pt x="6350" y="8557793"/>
                    <a:pt x="7620" y="8146068"/>
                  </a:cubicBezTo>
                  <a:cubicBezTo>
                    <a:pt x="5080" y="7633353"/>
                    <a:pt x="0" y="1286567"/>
                    <a:pt x="7620" y="766085"/>
                  </a:cubicBezTo>
                  <a:cubicBezTo>
                    <a:pt x="8890" y="665095"/>
                    <a:pt x="7620" y="556338"/>
                    <a:pt x="8890" y="455349"/>
                  </a:cubicBezTo>
                  <a:cubicBezTo>
                    <a:pt x="10160" y="292212"/>
                    <a:pt x="12700" y="1135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201999" y="30480"/>
                    <a:pt x="819383" y="29210"/>
                  </a:cubicBezTo>
                  <a:cubicBezTo>
                    <a:pt x="1861219" y="25400"/>
                    <a:pt x="2903054" y="22860"/>
                    <a:pt x="3983476" y="20320"/>
                  </a:cubicBezTo>
                  <a:cubicBezTo>
                    <a:pt x="4716620" y="17780"/>
                    <a:pt x="5449763" y="16510"/>
                    <a:pt x="6144320" y="13970"/>
                  </a:cubicBezTo>
                  <a:cubicBezTo>
                    <a:pt x="6838877" y="11430"/>
                    <a:pt x="7572021" y="8890"/>
                    <a:pt x="8266578" y="8890"/>
                  </a:cubicBezTo>
                  <a:cubicBezTo>
                    <a:pt x="9038308" y="7620"/>
                    <a:pt x="9810038" y="10160"/>
                    <a:pt x="10581768" y="8890"/>
                  </a:cubicBezTo>
                  <a:cubicBezTo>
                    <a:pt x="11546431" y="8890"/>
                    <a:pt x="29026116" y="6350"/>
                    <a:pt x="29990777" y="5080"/>
                  </a:cubicBezTo>
                  <a:cubicBezTo>
                    <a:pt x="30916853" y="3810"/>
                    <a:pt x="31842930" y="2540"/>
                    <a:pt x="32807594" y="2540"/>
                  </a:cubicBezTo>
                  <a:cubicBezTo>
                    <a:pt x="34389640" y="1270"/>
                    <a:pt x="35933099" y="0"/>
                    <a:pt x="37515145" y="0"/>
                  </a:cubicBezTo>
                  <a:cubicBezTo>
                    <a:pt x="38171118" y="0"/>
                    <a:pt x="38865674" y="2540"/>
                    <a:pt x="39521643" y="2540"/>
                  </a:cubicBezTo>
                  <a:cubicBezTo>
                    <a:pt x="41335210" y="3810"/>
                    <a:pt x="43187360" y="5080"/>
                    <a:pt x="45000927" y="7620"/>
                  </a:cubicBezTo>
                  <a:cubicBezTo>
                    <a:pt x="45965591" y="8890"/>
                    <a:pt x="46930251" y="12700"/>
                    <a:pt x="47894915" y="16510"/>
                  </a:cubicBezTo>
                  <a:cubicBezTo>
                    <a:pt x="48126432" y="16510"/>
                    <a:pt x="48357956" y="16510"/>
                    <a:pt x="48550887" y="16510"/>
                  </a:cubicBezTo>
                  <a:cubicBezTo>
                    <a:pt x="48714936" y="17780"/>
                    <a:pt x="48723825" y="20320"/>
                    <a:pt x="48733986" y="21590"/>
                  </a:cubicBezTo>
                  <a:close/>
                  <a:moveTo>
                    <a:pt x="48744147" y="9814699"/>
                  </a:moveTo>
                  <a:cubicBezTo>
                    <a:pt x="48745415" y="9798189"/>
                    <a:pt x="48746686" y="9785489"/>
                    <a:pt x="48746686" y="9772789"/>
                  </a:cubicBezTo>
                  <a:cubicBezTo>
                    <a:pt x="48745415" y="9342402"/>
                    <a:pt x="48744147" y="8930677"/>
                    <a:pt x="48744147" y="8487878"/>
                  </a:cubicBezTo>
                  <a:cubicBezTo>
                    <a:pt x="48744147" y="8285900"/>
                    <a:pt x="48746686" y="8083921"/>
                    <a:pt x="48745415" y="7881942"/>
                  </a:cubicBezTo>
                  <a:cubicBezTo>
                    <a:pt x="48745415" y="7695500"/>
                    <a:pt x="48744147" y="7501290"/>
                    <a:pt x="48742875" y="7314849"/>
                  </a:cubicBezTo>
                  <a:cubicBezTo>
                    <a:pt x="48737797" y="7027418"/>
                    <a:pt x="48726365" y="1076821"/>
                    <a:pt x="48726365" y="789390"/>
                  </a:cubicBezTo>
                  <a:cubicBezTo>
                    <a:pt x="48723825" y="548570"/>
                    <a:pt x="48721286" y="299981"/>
                    <a:pt x="48718747" y="63500"/>
                  </a:cubicBezTo>
                  <a:cubicBezTo>
                    <a:pt x="48717475" y="44450"/>
                    <a:pt x="48716207" y="43180"/>
                    <a:pt x="48435127" y="41910"/>
                  </a:cubicBezTo>
                  <a:cubicBezTo>
                    <a:pt x="48319366" y="41910"/>
                    <a:pt x="48242193" y="41910"/>
                    <a:pt x="48126432" y="40640"/>
                  </a:cubicBezTo>
                  <a:cubicBezTo>
                    <a:pt x="47161775" y="36830"/>
                    <a:pt x="46158521" y="31750"/>
                    <a:pt x="45193861" y="30480"/>
                  </a:cubicBezTo>
                  <a:cubicBezTo>
                    <a:pt x="42840085" y="26670"/>
                    <a:pt x="40447723" y="25400"/>
                    <a:pt x="38093947" y="22860"/>
                  </a:cubicBezTo>
                  <a:cubicBezTo>
                    <a:pt x="37746666" y="22860"/>
                    <a:pt x="37360801" y="22860"/>
                    <a:pt x="37013523" y="22860"/>
                  </a:cubicBezTo>
                  <a:cubicBezTo>
                    <a:pt x="36434724" y="22860"/>
                    <a:pt x="35855929" y="22860"/>
                    <a:pt x="35315717" y="22860"/>
                  </a:cubicBezTo>
                  <a:cubicBezTo>
                    <a:pt x="34080949" y="22860"/>
                    <a:pt x="32846181" y="22860"/>
                    <a:pt x="31649999" y="24130"/>
                  </a:cubicBezTo>
                  <a:cubicBezTo>
                    <a:pt x="30608162" y="25400"/>
                    <a:pt x="13051304" y="29210"/>
                    <a:pt x="12009469" y="29210"/>
                  </a:cubicBezTo>
                  <a:cubicBezTo>
                    <a:pt x="10311663" y="29210"/>
                    <a:pt x="8613857" y="26670"/>
                    <a:pt x="6916052" y="33020"/>
                  </a:cubicBezTo>
                  <a:cubicBezTo>
                    <a:pt x="6028560" y="36830"/>
                    <a:pt x="5179658" y="36830"/>
                    <a:pt x="4330755" y="38100"/>
                  </a:cubicBezTo>
                  <a:cubicBezTo>
                    <a:pt x="2864468" y="41910"/>
                    <a:pt x="1398181" y="45720"/>
                    <a:pt x="49530" y="50800"/>
                  </a:cubicBezTo>
                  <a:cubicBezTo>
                    <a:pt x="36830" y="50800"/>
                    <a:pt x="34290" y="53340"/>
                    <a:pt x="33020" y="90234"/>
                  </a:cubicBezTo>
                  <a:cubicBezTo>
                    <a:pt x="31750" y="230065"/>
                    <a:pt x="31750" y="369896"/>
                    <a:pt x="30480" y="509728"/>
                  </a:cubicBezTo>
                  <a:cubicBezTo>
                    <a:pt x="29210" y="742780"/>
                    <a:pt x="26670" y="968064"/>
                    <a:pt x="25400" y="1201116"/>
                  </a:cubicBezTo>
                  <a:cubicBezTo>
                    <a:pt x="20320" y="1449704"/>
                    <a:pt x="26670" y="7524596"/>
                    <a:pt x="29210" y="7773184"/>
                  </a:cubicBezTo>
                  <a:cubicBezTo>
                    <a:pt x="29210" y="8037310"/>
                    <a:pt x="29210" y="8309204"/>
                    <a:pt x="30480" y="8573330"/>
                  </a:cubicBezTo>
                  <a:cubicBezTo>
                    <a:pt x="30480" y="8767540"/>
                    <a:pt x="33020" y="8961751"/>
                    <a:pt x="33020" y="9155961"/>
                  </a:cubicBezTo>
                  <a:cubicBezTo>
                    <a:pt x="33020" y="9365707"/>
                    <a:pt x="33020" y="9575454"/>
                    <a:pt x="31750" y="9772789"/>
                  </a:cubicBezTo>
                  <a:cubicBezTo>
                    <a:pt x="31750" y="9776599"/>
                    <a:pt x="31750" y="9779139"/>
                    <a:pt x="31750" y="9782949"/>
                  </a:cubicBezTo>
                  <a:cubicBezTo>
                    <a:pt x="31750" y="9793108"/>
                    <a:pt x="35560" y="9796918"/>
                    <a:pt x="44450" y="9796918"/>
                  </a:cubicBezTo>
                  <a:cubicBezTo>
                    <a:pt x="279172" y="9796918"/>
                    <a:pt x="819383" y="9798189"/>
                    <a:pt x="1321008" y="9798189"/>
                  </a:cubicBezTo>
                  <a:cubicBezTo>
                    <a:pt x="2054151" y="9798189"/>
                    <a:pt x="2825881" y="9795649"/>
                    <a:pt x="3559025" y="9798189"/>
                  </a:cubicBezTo>
                  <a:cubicBezTo>
                    <a:pt x="4755206" y="9801999"/>
                    <a:pt x="5951388" y="9804539"/>
                    <a:pt x="7147570" y="9803268"/>
                  </a:cubicBezTo>
                  <a:cubicBezTo>
                    <a:pt x="7919300" y="9801999"/>
                    <a:pt x="8652443" y="9804539"/>
                    <a:pt x="9424173" y="9804539"/>
                  </a:cubicBezTo>
                  <a:cubicBezTo>
                    <a:pt x="10543181" y="9804539"/>
                    <a:pt x="11662190" y="9803268"/>
                    <a:pt x="12781199" y="9804539"/>
                  </a:cubicBezTo>
                  <a:cubicBezTo>
                    <a:pt x="14440419" y="9805808"/>
                    <a:pt x="32653247" y="9795649"/>
                    <a:pt x="34351053" y="9798189"/>
                  </a:cubicBezTo>
                  <a:cubicBezTo>
                    <a:pt x="35084199" y="9799458"/>
                    <a:pt x="35817339" y="9800728"/>
                    <a:pt x="36511898" y="9800728"/>
                  </a:cubicBezTo>
                  <a:cubicBezTo>
                    <a:pt x="37785253" y="9803268"/>
                    <a:pt x="39020021" y="9799458"/>
                    <a:pt x="40293376" y="9803268"/>
                  </a:cubicBezTo>
                  <a:cubicBezTo>
                    <a:pt x="41335210" y="9805808"/>
                    <a:pt x="42377044" y="9805808"/>
                    <a:pt x="43418881" y="9808349"/>
                  </a:cubicBezTo>
                  <a:cubicBezTo>
                    <a:pt x="44962340" y="9812158"/>
                    <a:pt x="46505803" y="9814699"/>
                    <a:pt x="48049262" y="9815968"/>
                  </a:cubicBezTo>
                  <a:cubicBezTo>
                    <a:pt x="48628058" y="9815968"/>
                    <a:pt x="48723825" y="9814699"/>
                    <a:pt x="48744147" y="98146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375653" y="2089150"/>
            <a:ext cx="17536694" cy="7807342"/>
          </a:xfrm>
          <a:custGeom>
            <a:avLst/>
            <a:gdLst/>
            <a:ahLst/>
            <a:cxnLst/>
            <a:rect r="r" b="b" t="t" l="l"/>
            <a:pathLst>
              <a:path h="7807342" w="17536694">
                <a:moveTo>
                  <a:pt x="0" y="0"/>
                </a:moveTo>
                <a:lnTo>
                  <a:pt x="17536694" y="0"/>
                </a:lnTo>
                <a:lnTo>
                  <a:pt x="17536694" y="7807342"/>
                </a:lnTo>
                <a:lnTo>
                  <a:pt x="0" y="7807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74650"/>
            <a:ext cx="16230600" cy="11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A457B"/>
                </a:solidFill>
                <a:latin typeface="One Little Font"/>
              </a:rPr>
              <a:t>Dzień Bezpiecznego Internetu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183093" y="-541944"/>
            <a:ext cx="21918002" cy="4420172"/>
            <a:chOff x="0" y="0"/>
            <a:chExt cx="48761926" cy="983374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48739066" cy="9805808"/>
            </a:xfrm>
            <a:custGeom>
              <a:avLst/>
              <a:gdLst/>
              <a:ahLst/>
              <a:cxnLst/>
              <a:rect r="r" b="b" t="t" l="l"/>
              <a:pathLst>
                <a:path h="9805808" w="48739066">
                  <a:moveTo>
                    <a:pt x="48739066" y="9805808"/>
                  </a:moveTo>
                  <a:lnTo>
                    <a:pt x="0" y="9798189"/>
                  </a:lnTo>
                  <a:lnTo>
                    <a:pt x="0" y="3414138"/>
                  </a:lnTo>
                  <a:lnTo>
                    <a:pt x="17780" y="19050"/>
                  </a:lnTo>
                  <a:lnTo>
                    <a:pt x="24304593" y="0"/>
                  </a:lnTo>
                  <a:lnTo>
                    <a:pt x="4872001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48768275" cy="9832478"/>
            </a:xfrm>
            <a:custGeom>
              <a:avLst/>
              <a:gdLst/>
              <a:ahLst/>
              <a:cxnLst/>
              <a:rect r="r" b="b" t="t" l="l"/>
              <a:pathLst>
                <a:path h="9832478" w="48768275">
                  <a:moveTo>
                    <a:pt x="48733986" y="21590"/>
                  </a:moveTo>
                  <a:cubicBezTo>
                    <a:pt x="48735257" y="34290"/>
                    <a:pt x="48735257" y="44450"/>
                    <a:pt x="48736525" y="54610"/>
                  </a:cubicBezTo>
                  <a:cubicBezTo>
                    <a:pt x="48739065" y="214528"/>
                    <a:pt x="48740336" y="432044"/>
                    <a:pt x="48742875" y="641791"/>
                  </a:cubicBezTo>
                  <a:cubicBezTo>
                    <a:pt x="48742875" y="944758"/>
                    <a:pt x="48755575" y="6918661"/>
                    <a:pt x="48761925" y="7221628"/>
                  </a:cubicBezTo>
                  <a:cubicBezTo>
                    <a:pt x="48768275" y="7679964"/>
                    <a:pt x="48764465" y="8146068"/>
                    <a:pt x="48764465" y="8604403"/>
                  </a:cubicBezTo>
                  <a:cubicBezTo>
                    <a:pt x="48764465" y="9008360"/>
                    <a:pt x="48765736" y="9381244"/>
                    <a:pt x="48767007" y="9771518"/>
                  </a:cubicBezTo>
                  <a:cubicBezTo>
                    <a:pt x="48767007" y="9793108"/>
                    <a:pt x="48767007" y="9807078"/>
                    <a:pt x="48767007" y="9831208"/>
                  </a:cubicBezTo>
                  <a:cubicBezTo>
                    <a:pt x="48744147" y="9831208"/>
                    <a:pt x="48723825" y="9832478"/>
                    <a:pt x="48550887" y="9831208"/>
                  </a:cubicBezTo>
                  <a:cubicBezTo>
                    <a:pt x="46042761" y="9826128"/>
                    <a:pt x="43496055" y="9832478"/>
                    <a:pt x="40987932" y="9827399"/>
                  </a:cubicBezTo>
                  <a:cubicBezTo>
                    <a:pt x="39483056" y="9823589"/>
                    <a:pt x="38016770" y="9826128"/>
                    <a:pt x="36511898" y="9823589"/>
                  </a:cubicBezTo>
                  <a:cubicBezTo>
                    <a:pt x="35817339" y="9822318"/>
                    <a:pt x="35122783" y="9821049"/>
                    <a:pt x="34428227" y="9819778"/>
                  </a:cubicBezTo>
                  <a:cubicBezTo>
                    <a:pt x="34003775" y="9819778"/>
                    <a:pt x="33617910" y="9821049"/>
                    <a:pt x="33193455" y="9821049"/>
                  </a:cubicBezTo>
                  <a:cubicBezTo>
                    <a:pt x="32113035" y="9819778"/>
                    <a:pt x="29141873" y="9821049"/>
                    <a:pt x="28061452" y="9819778"/>
                  </a:cubicBezTo>
                  <a:cubicBezTo>
                    <a:pt x="27289723" y="9818508"/>
                    <a:pt x="11855122" y="9827399"/>
                    <a:pt x="11083393" y="9826128"/>
                  </a:cubicBezTo>
                  <a:cubicBezTo>
                    <a:pt x="10890459" y="9826128"/>
                    <a:pt x="10658941" y="9827399"/>
                    <a:pt x="10466008" y="9827399"/>
                  </a:cubicBezTo>
                  <a:cubicBezTo>
                    <a:pt x="10002970" y="9827399"/>
                    <a:pt x="9578519" y="9828668"/>
                    <a:pt x="9115481" y="9828668"/>
                  </a:cubicBezTo>
                  <a:cubicBezTo>
                    <a:pt x="7957886" y="9828668"/>
                    <a:pt x="6838877" y="9827399"/>
                    <a:pt x="5681282" y="9826128"/>
                  </a:cubicBezTo>
                  <a:cubicBezTo>
                    <a:pt x="4986725" y="9824858"/>
                    <a:pt x="4292168" y="9823589"/>
                    <a:pt x="3636197" y="9822318"/>
                  </a:cubicBezTo>
                  <a:cubicBezTo>
                    <a:pt x="2401429" y="9821049"/>
                    <a:pt x="1166661" y="9819778"/>
                    <a:pt x="48260" y="9819778"/>
                  </a:cubicBezTo>
                  <a:cubicBezTo>
                    <a:pt x="38100" y="9819778"/>
                    <a:pt x="29210" y="9819778"/>
                    <a:pt x="19050" y="9818508"/>
                  </a:cubicBezTo>
                  <a:cubicBezTo>
                    <a:pt x="10160" y="9817239"/>
                    <a:pt x="5080" y="9810889"/>
                    <a:pt x="7620" y="9801999"/>
                  </a:cubicBezTo>
                  <a:cubicBezTo>
                    <a:pt x="16510" y="9769664"/>
                    <a:pt x="12700" y="9575454"/>
                    <a:pt x="11430" y="9373475"/>
                  </a:cubicBezTo>
                  <a:cubicBezTo>
                    <a:pt x="10160" y="8961751"/>
                    <a:pt x="6350" y="8557793"/>
                    <a:pt x="7620" y="8146068"/>
                  </a:cubicBezTo>
                  <a:cubicBezTo>
                    <a:pt x="5080" y="7633353"/>
                    <a:pt x="0" y="1286567"/>
                    <a:pt x="7620" y="766085"/>
                  </a:cubicBezTo>
                  <a:cubicBezTo>
                    <a:pt x="8890" y="665095"/>
                    <a:pt x="7620" y="556338"/>
                    <a:pt x="8890" y="455349"/>
                  </a:cubicBezTo>
                  <a:cubicBezTo>
                    <a:pt x="10160" y="292212"/>
                    <a:pt x="12700" y="1135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201999" y="30480"/>
                    <a:pt x="819383" y="29210"/>
                  </a:cubicBezTo>
                  <a:cubicBezTo>
                    <a:pt x="1861219" y="25400"/>
                    <a:pt x="2903054" y="22860"/>
                    <a:pt x="3983476" y="20320"/>
                  </a:cubicBezTo>
                  <a:cubicBezTo>
                    <a:pt x="4716620" y="17780"/>
                    <a:pt x="5449763" y="16510"/>
                    <a:pt x="6144320" y="13970"/>
                  </a:cubicBezTo>
                  <a:cubicBezTo>
                    <a:pt x="6838877" y="11430"/>
                    <a:pt x="7572021" y="8890"/>
                    <a:pt x="8266578" y="8890"/>
                  </a:cubicBezTo>
                  <a:cubicBezTo>
                    <a:pt x="9038308" y="7620"/>
                    <a:pt x="9810038" y="10160"/>
                    <a:pt x="10581768" y="8890"/>
                  </a:cubicBezTo>
                  <a:cubicBezTo>
                    <a:pt x="11546431" y="8890"/>
                    <a:pt x="29026116" y="6350"/>
                    <a:pt x="29990777" y="5080"/>
                  </a:cubicBezTo>
                  <a:cubicBezTo>
                    <a:pt x="30916853" y="3810"/>
                    <a:pt x="31842930" y="2540"/>
                    <a:pt x="32807594" y="2540"/>
                  </a:cubicBezTo>
                  <a:cubicBezTo>
                    <a:pt x="34389640" y="1270"/>
                    <a:pt x="35933099" y="0"/>
                    <a:pt x="37515145" y="0"/>
                  </a:cubicBezTo>
                  <a:cubicBezTo>
                    <a:pt x="38171118" y="0"/>
                    <a:pt x="38865674" y="2540"/>
                    <a:pt x="39521643" y="2540"/>
                  </a:cubicBezTo>
                  <a:cubicBezTo>
                    <a:pt x="41335210" y="3810"/>
                    <a:pt x="43187360" y="5080"/>
                    <a:pt x="45000927" y="7620"/>
                  </a:cubicBezTo>
                  <a:cubicBezTo>
                    <a:pt x="45965591" y="8890"/>
                    <a:pt x="46930251" y="12700"/>
                    <a:pt x="47894915" y="16510"/>
                  </a:cubicBezTo>
                  <a:cubicBezTo>
                    <a:pt x="48126432" y="16510"/>
                    <a:pt x="48357956" y="16510"/>
                    <a:pt x="48550887" y="16510"/>
                  </a:cubicBezTo>
                  <a:cubicBezTo>
                    <a:pt x="48714936" y="17780"/>
                    <a:pt x="48723825" y="20320"/>
                    <a:pt x="48733986" y="21590"/>
                  </a:cubicBezTo>
                  <a:close/>
                  <a:moveTo>
                    <a:pt x="48744147" y="9814699"/>
                  </a:moveTo>
                  <a:cubicBezTo>
                    <a:pt x="48745415" y="9798189"/>
                    <a:pt x="48746686" y="9785489"/>
                    <a:pt x="48746686" y="9772789"/>
                  </a:cubicBezTo>
                  <a:cubicBezTo>
                    <a:pt x="48745415" y="9342402"/>
                    <a:pt x="48744147" y="8930677"/>
                    <a:pt x="48744147" y="8487878"/>
                  </a:cubicBezTo>
                  <a:cubicBezTo>
                    <a:pt x="48744147" y="8285900"/>
                    <a:pt x="48746686" y="8083921"/>
                    <a:pt x="48745415" y="7881942"/>
                  </a:cubicBezTo>
                  <a:cubicBezTo>
                    <a:pt x="48745415" y="7695500"/>
                    <a:pt x="48744147" y="7501290"/>
                    <a:pt x="48742875" y="7314849"/>
                  </a:cubicBezTo>
                  <a:cubicBezTo>
                    <a:pt x="48737797" y="7027418"/>
                    <a:pt x="48726365" y="1076821"/>
                    <a:pt x="48726365" y="789390"/>
                  </a:cubicBezTo>
                  <a:cubicBezTo>
                    <a:pt x="48723825" y="548570"/>
                    <a:pt x="48721286" y="299981"/>
                    <a:pt x="48718747" y="63500"/>
                  </a:cubicBezTo>
                  <a:cubicBezTo>
                    <a:pt x="48717475" y="44450"/>
                    <a:pt x="48716207" y="43180"/>
                    <a:pt x="48435127" y="41910"/>
                  </a:cubicBezTo>
                  <a:cubicBezTo>
                    <a:pt x="48319366" y="41910"/>
                    <a:pt x="48242193" y="41910"/>
                    <a:pt x="48126432" y="40640"/>
                  </a:cubicBezTo>
                  <a:cubicBezTo>
                    <a:pt x="47161775" y="36830"/>
                    <a:pt x="46158521" y="31750"/>
                    <a:pt x="45193861" y="30480"/>
                  </a:cubicBezTo>
                  <a:cubicBezTo>
                    <a:pt x="42840085" y="26670"/>
                    <a:pt x="40447723" y="25400"/>
                    <a:pt x="38093947" y="22860"/>
                  </a:cubicBezTo>
                  <a:cubicBezTo>
                    <a:pt x="37746666" y="22860"/>
                    <a:pt x="37360801" y="22860"/>
                    <a:pt x="37013523" y="22860"/>
                  </a:cubicBezTo>
                  <a:cubicBezTo>
                    <a:pt x="36434724" y="22860"/>
                    <a:pt x="35855929" y="22860"/>
                    <a:pt x="35315717" y="22860"/>
                  </a:cubicBezTo>
                  <a:cubicBezTo>
                    <a:pt x="34080949" y="22860"/>
                    <a:pt x="32846181" y="22860"/>
                    <a:pt x="31649999" y="24130"/>
                  </a:cubicBezTo>
                  <a:cubicBezTo>
                    <a:pt x="30608162" y="25400"/>
                    <a:pt x="13051304" y="29210"/>
                    <a:pt x="12009469" y="29210"/>
                  </a:cubicBezTo>
                  <a:cubicBezTo>
                    <a:pt x="10311663" y="29210"/>
                    <a:pt x="8613857" y="26670"/>
                    <a:pt x="6916052" y="33020"/>
                  </a:cubicBezTo>
                  <a:cubicBezTo>
                    <a:pt x="6028560" y="36830"/>
                    <a:pt x="5179658" y="36830"/>
                    <a:pt x="4330755" y="38100"/>
                  </a:cubicBezTo>
                  <a:cubicBezTo>
                    <a:pt x="2864468" y="41910"/>
                    <a:pt x="1398181" y="45720"/>
                    <a:pt x="49530" y="50800"/>
                  </a:cubicBezTo>
                  <a:cubicBezTo>
                    <a:pt x="36830" y="50800"/>
                    <a:pt x="34290" y="53340"/>
                    <a:pt x="33020" y="90234"/>
                  </a:cubicBezTo>
                  <a:cubicBezTo>
                    <a:pt x="31750" y="230065"/>
                    <a:pt x="31750" y="369896"/>
                    <a:pt x="30480" y="509728"/>
                  </a:cubicBezTo>
                  <a:cubicBezTo>
                    <a:pt x="29210" y="742780"/>
                    <a:pt x="26670" y="968064"/>
                    <a:pt x="25400" y="1201116"/>
                  </a:cubicBezTo>
                  <a:cubicBezTo>
                    <a:pt x="20320" y="1449704"/>
                    <a:pt x="26670" y="7524596"/>
                    <a:pt x="29210" y="7773184"/>
                  </a:cubicBezTo>
                  <a:cubicBezTo>
                    <a:pt x="29210" y="8037310"/>
                    <a:pt x="29210" y="8309204"/>
                    <a:pt x="30480" y="8573330"/>
                  </a:cubicBezTo>
                  <a:cubicBezTo>
                    <a:pt x="30480" y="8767540"/>
                    <a:pt x="33020" y="8961751"/>
                    <a:pt x="33020" y="9155961"/>
                  </a:cubicBezTo>
                  <a:cubicBezTo>
                    <a:pt x="33020" y="9365707"/>
                    <a:pt x="33020" y="9575454"/>
                    <a:pt x="31750" y="9772789"/>
                  </a:cubicBezTo>
                  <a:cubicBezTo>
                    <a:pt x="31750" y="9776599"/>
                    <a:pt x="31750" y="9779139"/>
                    <a:pt x="31750" y="9782949"/>
                  </a:cubicBezTo>
                  <a:cubicBezTo>
                    <a:pt x="31750" y="9793108"/>
                    <a:pt x="35560" y="9796918"/>
                    <a:pt x="44450" y="9796918"/>
                  </a:cubicBezTo>
                  <a:cubicBezTo>
                    <a:pt x="279172" y="9796918"/>
                    <a:pt x="819383" y="9798189"/>
                    <a:pt x="1321008" y="9798189"/>
                  </a:cubicBezTo>
                  <a:cubicBezTo>
                    <a:pt x="2054151" y="9798189"/>
                    <a:pt x="2825881" y="9795649"/>
                    <a:pt x="3559025" y="9798189"/>
                  </a:cubicBezTo>
                  <a:cubicBezTo>
                    <a:pt x="4755206" y="9801999"/>
                    <a:pt x="5951388" y="9804539"/>
                    <a:pt x="7147570" y="9803268"/>
                  </a:cubicBezTo>
                  <a:cubicBezTo>
                    <a:pt x="7919300" y="9801999"/>
                    <a:pt x="8652443" y="9804539"/>
                    <a:pt x="9424173" y="9804539"/>
                  </a:cubicBezTo>
                  <a:cubicBezTo>
                    <a:pt x="10543181" y="9804539"/>
                    <a:pt x="11662190" y="9803268"/>
                    <a:pt x="12781199" y="9804539"/>
                  </a:cubicBezTo>
                  <a:cubicBezTo>
                    <a:pt x="14440419" y="9805808"/>
                    <a:pt x="32653247" y="9795649"/>
                    <a:pt x="34351053" y="9798189"/>
                  </a:cubicBezTo>
                  <a:cubicBezTo>
                    <a:pt x="35084199" y="9799458"/>
                    <a:pt x="35817339" y="9800728"/>
                    <a:pt x="36511898" y="9800728"/>
                  </a:cubicBezTo>
                  <a:cubicBezTo>
                    <a:pt x="37785253" y="9803268"/>
                    <a:pt x="39020021" y="9799458"/>
                    <a:pt x="40293376" y="9803268"/>
                  </a:cubicBezTo>
                  <a:cubicBezTo>
                    <a:pt x="41335210" y="9805808"/>
                    <a:pt x="42377044" y="9805808"/>
                    <a:pt x="43418881" y="9808349"/>
                  </a:cubicBezTo>
                  <a:cubicBezTo>
                    <a:pt x="44962340" y="9812158"/>
                    <a:pt x="46505803" y="9814699"/>
                    <a:pt x="48049262" y="9815968"/>
                  </a:cubicBezTo>
                  <a:cubicBezTo>
                    <a:pt x="48628058" y="9815968"/>
                    <a:pt x="48723825" y="9814699"/>
                    <a:pt x="48744147" y="98146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284109" y="1871607"/>
            <a:ext cx="9719782" cy="8086498"/>
          </a:xfrm>
          <a:custGeom>
            <a:avLst/>
            <a:gdLst/>
            <a:ahLst/>
            <a:cxnLst/>
            <a:rect r="r" b="b" t="t" l="l"/>
            <a:pathLst>
              <a:path h="8086498" w="9719782">
                <a:moveTo>
                  <a:pt x="0" y="0"/>
                </a:moveTo>
                <a:lnTo>
                  <a:pt x="9719782" y="0"/>
                </a:lnTo>
                <a:lnTo>
                  <a:pt x="9719782" y="8086498"/>
                </a:lnTo>
                <a:lnTo>
                  <a:pt x="0" y="8086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30" r="-496" b="-63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87041"/>
            <a:ext cx="16230600" cy="11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A457B"/>
                </a:solidFill>
                <a:latin typeface="One Little Font"/>
              </a:rPr>
              <a:t>Dzień Bezpiecznego Internetu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3" t="0" r="-2973" b="-3325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183093" y="-541944"/>
            <a:ext cx="21918002" cy="4420172"/>
            <a:chOff x="0" y="0"/>
            <a:chExt cx="48761926" cy="983374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48739066" cy="9805808"/>
            </a:xfrm>
            <a:custGeom>
              <a:avLst/>
              <a:gdLst/>
              <a:ahLst/>
              <a:cxnLst/>
              <a:rect r="r" b="b" t="t" l="l"/>
              <a:pathLst>
                <a:path h="9805808" w="48739066">
                  <a:moveTo>
                    <a:pt x="48739066" y="9805808"/>
                  </a:moveTo>
                  <a:lnTo>
                    <a:pt x="0" y="9798189"/>
                  </a:lnTo>
                  <a:lnTo>
                    <a:pt x="0" y="3414138"/>
                  </a:lnTo>
                  <a:lnTo>
                    <a:pt x="17780" y="19050"/>
                  </a:lnTo>
                  <a:lnTo>
                    <a:pt x="24304593" y="0"/>
                  </a:lnTo>
                  <a:lnTo>
                    <a:pt x="4872001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48768275" cy="9832478"/>
            </a:xfrm>
            <a:custGeom>
              <a:avLst/>
              <a:gdLst/>
              <a:ahLst/>
              <a:cxnLst/>
              <a:rect r="r" b="b" t="t" l="l"/>
              <a:pathLst>
                <a:path h="9832478" w="48768275">
                  <a:moveTo>
                    <a:pt x="48733986" y="21590"/>
                  </a:moveTo>
                  <a:cubicBezTo>
                    <a:pt x="48735257" y="34290"/>
                    <a:pt x="48735257" y="44450"/>
                    <a:pt x="48736525" y="54610"/>
                  </a:cubicBezTo>
                  <a:cubicBezTo>
                    <a:pt x="48739065" y="214528"/>
                    <a:pt x="48740336" y="432044"/>
                    <a:pt x="48742875" y="641791"/>
                  </a:cubicBezTo>
                  <a:cubicBezTo>
                    <a:pt x="48742875" y="944758"/>
                    <a:pt x="48755575" y="6918661"/>
                    <a:pt x="48761925" y="7221628"/>
                  </a:cubicBezTo>
                  <a:cubicBezTo>
                    <a:pt x="48768275" y="7679964"/>
                    <a:pt x="48764465" y="8146068"/>
                    <a:pt x="48764465" y="8604403"/>
                  </a:cubicBezTo>
                  <a:cubicBezTo>
                    <a:pt x="48764465" y="9008360"/>
                    <a:pt x="48765736" y="9381244"/>
                    <a:pt x="48767007" y="9771518"/>
                  </a:cubicBezTo>
                  <a:cubicBezTo>
                    <a:pt x="48767007" y="9793108"/>
                    <a:pt x="48767007" y="9807078"/>
                    <a:pt x="48767007" y="9831208"/>
                  </a:cubicBezTo>
                  <a:cubicBezTo>
                    <a:pt x="48744147" y="9831208"/>
                    <a:pt x="48723825" y="9832478"/>
                    <a:pt x="48550887" y="9831208"/>
                  </a:cubicBezTo>
                  <a:cubicBezTo>
                    <a:pt x="46042761" y="9826128"/>
                    <a:pt x="43496055" y="9832478"/>
                    <a:pt x="40987932" y="9827399"/>
                  </a:cubicBezTo>
                  <a:cubicBezTo>
                    <a:pt x="39483056" y="9823589"/>
                    <a:pt x="38016770" y="9826128"/>
                    <a:pt x="36511898" y="9823589"/>
                  </a:cubicBezTo>
                  <a:cubicBezTo>
                    <a:pt x="35817339" y="9822318"/>
                    <a:pt x="35122783" y="9821049"/>
                    <a:pt x="34428227" y="9819778"/>
                  </a:cubicBezTo>
                  <a:cubicBezTo>
                    <a:pt x="34003775" y="9819778"/>
                    <a:pt x="33617910" y="9821049"/>
                    <a:pt x="33193455" y="9821049"/>
                  </a:cubicBezTo>
                  <a:cubicBezTo>
                    <a:pt x="32113035" y="9819778"/>
                    <a:pt x="29141873" y="9821049"/>
                    <a:pt x="28061452" y="9819778"/>
                  </a:cubicBezTo>
                  <a:cubicBezTo>
                    <a:pt x="27289723" y="9818508"/>
                    <a:pt x="11855122" y="9827399"/>
                    <a:pt x="11083393" y="9826128"/>
                  </a:cubicBezTo>
                  <a:cubicBezTo>
                    <a:pt x="10890459" y="9826128"/>
                    <a:pt x="10658941" y="9827399"/>
                    <a:pt x="10466008" y="9827399"/>
                  </a:cubicBezTo>
                  <a:cubicBezTo>
                    <a:pt x="10002970" y="9827399"/>
                    <a:pt x="9578519" y="9828668"/>
                    <a:pt x="9115481" y="9828668"/>
                  </a:cubicBezTo>
                  <a:cubicBezTo>
                    <a:pt x="7957886" y="9828668"/>
                    <a:pt x="6838877" y="9827399"/>
                    <a:pt x="5681282" y="9826128"/>
                  </a:cubicBezTo>
                  <a:cubicBezTo>
                    <a:pt x="4986725" y="9824858"/>
                    <a:pt x="4292168" y="9823589"/>
                    <a:pt x="3636197" y="9822318"/>
                  </a:cubicBezTo>
                  <a:cubicBezTo>
                    <a:pt x="2401429" y="9821049"/>
                    <a:pt x="1166661" y="9819778"/>
                    <a:pt x="48260" y="9819778"/>
                  </a:cubicBezTo>
                  <a:cubicBezTo>
                    <a:pt x="38100" y="9819778"/>
                    <a:pt x="29210" y="9819778"/>
                    <a:pt x="19050" y="9818508"/>
                  </a:cubicBezTo>
                  <a:cubicBezTo>
                    <a:pt x="10160" y="9817239"/>
                    <a:pt x="5080" y="9810889"/>
                    <a:pt x="7620" y="9801999"/>
                  </a:cubicBezTo>
                  <a:cubicBezTo>
                    <a:pt x="16510" y="9769664"/>
                    <a:pt x="12700" y="9575454"/>
                    <a:pt x="11430" y="9373475"/>
                  </a:cubicBezTo>
                  <a:cubicBezTo>
                    <a:pt x="10160" y="8961751"/>
                    <a:pt x="6350" y="8557793"/>
                    <a:pt x="7620" y="8146068"/>
                  </a:cubicBezTo>
                  <a:cubicBezTo>
                    <a:pt x="5080" y="7633353"/>
                    <a:pt x="0" y="1286567"/>
                    <a:pt x="7620" y="766085"/>
                  </a:cubicBezTo>
                  <a:cubicBezTo>
                    <a:pt x="8890" y="665095"/>
                    <a:pt x="7620" y="556338"/>
                    <a:pt x="8890" y="455349"/>
                  </a:cubicBezTo>
                  <a:cubicBezTo>
                    <a:pt x="10160" y="292212"/>
                    <a:pt x="12700" y="1135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201999" y="30480"/>
                    <a:pt x="819383" y="29210"/>
                  </a:cubicBezTo>
                  <a:cubicBezTo>
                    <a:pt x="1861219" y="25400"/>
                    <a:pt x="2903054" y="22860"/>
                    <a:pt x="3983476" y="20320"/>
                  </a:cubicBezTo>
                  <a:cubicBezTo>
                    <a:pt x="4716620" y="17780"/>
                    <a:pt x="5449763" y="16510"/>
                    <a:pt x="6144320" y="13970"/>
                  </a:cubicBezTo>
                  <a:cubicBezTo>
                    <a:pt x="6838877" y="11430"/>
                    <a:pt x="7572021" y="8890"/>
                    <a:pt x="8266578" y="8890"/>
                  </a:cubicBezTo>
                  <a:cubicBezTo>
                    <a:pt x="9038308" y="7620"/>
                    <a:pt x="9810038" y="10160"/>
                    <a:pt x="10581768" y="8890"/>
                  </a:cubicBezTo>
                  <a:cubicBezTo>
                    <a:pt x="11546431" y="8890"/>
                    <a:pt x="29026116" y="6350"/>
                    <a:pt x="29990777" y="5080"/>
                  </a:cubicBezTo>
                  <a:cubicBezTo>
                    <a:pt x="30916853" y="3810"/>
                    <a:pt x="31842930" y="2540"/>
                    <a:pt x="32807594" y="2540"/>
                  </a:cubicBezTo>
                  <a:cubicBezTo>
                    <a:pt x="34389640" y="1270"/>
                    <a:pt x="35933099" y="0"/>
                    <a:pt x="37515145" y="0"/>
                  </a:cubicBezTo>
                  <a:cubicBezTo>
                    <a:pt x="38171118" y="0"/>
                    <a:pt x="38865674" y="2540"/>
                    <a:pt x="39521643" y="2540"/>
                  </a:cubicBezTo>
                  <a:cubicBezTo>
                    <a:pt x="41335210" y="3810"/>
                    <a:pt x="43187360" y="5080"/>
                    <a:pt x="45000927" y="7620"/>
                  </a:cubicBezTo>
                  <a:cubicBezTo>
                    <a:pt x="45965591" y="8890"/>
                    <a:pt x="46930251" y="12700"/>
                    <a:pt x="47894915" y="16510"/>
                  </a:cubicBezTo>
                  <a:cubicBezTo>
                    <a:pt x="48126432" y="16510"/>
                    <a:pt x="48357956" y="16510"/>
                    <a:pt x="48550887" y="16510"/>
                  </a:cubicBezTo>
                  <a:cubicBezTo>
                    <a:pt x="48714936" y="17780"/>
                    <a:pt x="48723825" y="20320"/>
                    <a:pt x="48733986" y="21590"/>
                  </a:cubicBezTo>
                  <a:close/>
                  <a:moveTo>
                    <a:pt x="48744147" y="9814699"/>
                  </a:moveTo>
                  <a:cubicBezTo>
                    <a:pt x="48745415" y="9798189"/>
                    <a:pt x="48746686" y="9785489"/>
                    <a:pt x="48746686" y="9772789"/>
                  </a:cubicBezTo>
                  <a:cubicBezTo>
                    <a:pt x="48745415" y="9342402"/>
                    <a:pt x="48744147" y="8930677"/>
                    <a:pt x="48744147" y="8487878"/>
                  </a:cubicBezTo>
                  <a:cubicBezTo>
                    <a:pt x="48744147" y="8285900"/>
                    <a:pt x="48746686" y="8083921"/>
                    <a:pt x="48745415" y="7881942"/>
                  </a:cubicBezTo>
                  <a:cubicBezTo>
                    <a:pt x="48745415" y="7695500"/>
                    <a:pt x="48744147" y="7501290"/>
                    <a:pt x="48742875" y="7314849"/>
                  </a:cubicBezTo>
                  <a:cubicBezTo>
                    <a:pt x="48737797" y="7027418"/>
                    <a:pt x="48726365" y="1076821"/>
                    <a:pt x="48726365" y="789390"/>
                  </a:cubicBezTo>
                  <a:cubicBezTo>
                    <a:pt x="48723825" y="548570"/>
                    <a:pt x="48721286" y="299981"/>
                    <a:pt x="48718747" y="63500"/>
                  </a:cubicBezTo>
                  <a:cubicBezTo>
                    <a:pt x="48717475" y="44450"/>
                    <a:pt x="48716207" y="43180"/>
                    <a:pt x="48435127" y="41910"/>
                  </a:cubicBezTo>
                  <a:cubicBezTo>
                    <a:pt x="48319366" y="41910"/>
                    <a:pt x="48242193" y="41910"/>
                    <a:pt x="48126432" y="40640"/>
                  </a:cubicBezTo>
                  <a:cubicBezTo>
                    <a:pt x="47161775" y="36830"/>
                    <a:pt x="46158521" y="31750"/>
                    <a:pt x="45193861" y="30480"/>
                  </a:cubicBezTo>
                  <a:cubicBezTo>
                    <a:pt x="42840085" y="26670"/>
                    <a:pt x="40447723" y="25400"/>
                    <a:pt x="38093947" y="22860"/>
                  </a:cubicBezTo>
                  <a:cubicBezTo>
                    <a:pt x="37746666" y="22860"/>
                    <a:pt x="37360801" y="22860"/>
                    <a:pt x="37013523" y="22860"/>
                  </a:cubicBezTo>
                  <a:cubicBezTo>
                    <a:pt x="36434724" y="22860"/>
                    <a:pt x="35855929" y="22860"/>
                    <a:pt x="35315717" y="22860"/>
                  </a:cubicBezTo>
                  <a:cubicBezTo>
                    <a:pt x="34080949" y="22860"/>
                    <a:pt x="32846181" y="22860"/>
                    <a:pt x="31649999" y="24130"/>
                  </a:cubicBezTo>
                  <a:cubicBezTo>
                    <a:pt x="30608162" y="25400"/>
                    <a:pt x="13051304" y="29210"/>
                    <a:pt x="12009469" y="29210"/>
                  </a:cubicBezTo>
                  <a:cubicBezTo>
                    <a:pt x="10311663" y="29210"/>
                    <a:pt x="8613857" y="26670"/>
                    <a:pt x="6916052" y="33020"/>
                  </a:cubicBezTo>
                  <a:cubicBezTo>
                    <a:pt x="6028560" y="36830"/>
                    <a:pt x="5179658" y="36830"/>
                    <a:pt x="4330755" y="38100"/>
                  </a:cubicBezTo>
                  <a:cubicBezTo>
                    <a:pt x="2864468" y="41910"/>
                    <a:pt x="1398181" y="45720"/>
                    <a:pt x="49530" y="50800"/>
                  </a:cubicBezTo>
                  <a:cubicBezTo>
                    <a:pt x="36830" y="50800"/>
                    <a:pt x="34290" y="53340"/>
                    <a:pt x="33020" y="90234"/>
                  </a:cubicBezTo>
                  <a:cubicBezTo>
                    <a:pt x="31750" y="230065"/>
                    <a:pt x="31750" y="369896"/>
                    <a:pt x="30480" y="509728"/>
                  </a:cubicBezTo>
                  <a:cubicBezTo>
                    <a:pt x="29210" y="742780"/>
                    <a:pt x="26670" y="968064"/>
                    <a:pt x="25400" y="1201116"/>
                  </a:cubicBezTo>
                  <a:cubicBezTo>
                    <a:pt x="20320" y="1449704"/>
                    <a:pt x="26670" y="7524596"/>
                    <a:pt x="29210" y="7773184"/>
                  </a:cubicBezTo>
                  <a:cubicBezTo>
                    <a:pt x="29210" y="8037310"/>
                    <a:pt x="29210" y="8309204"/>
                    <a:pt x="30480" y="8573330"/>
                  </a:cubicBezTo>
                  <a:cubicBezTo>
                    <a:pt x="30480" y="8767540"/>
                    <a:pt x="33020" y="8961751"/>
                    <a:pt x="33020" y="9155961"/>
                  </a:cubicBezTo>
                  <a:cubicBezTo>
                    <a:pt x="33020" y="9365707"/>
                    <a:pt x="33020" y="9575454"/>
                    <a:pt x="31750" y="9772789"/>
                  </a:cubicBezTo>
                  <a:cubicBezTo>
                    <a:pt x="31750" y="9776599"/>
                    <a:pt x="31750" y="9779139"/>
                    <a:pt x="31750" y="9782949"/>
                  </a:cubicBezTo>
                  <a:cubicBezTo>
                    <a:pt x="31750" y="9793108"/>
                    <a:pt x="35560" y="9796918"/>
                    <a:pt x="44450" y="9796918"/>
                  </a:cubicBezTo>
                  <a:cubicBezTo>
                    <a:pt x="279172" y="9796918"/>
                    <a:pt x="819383" y="9798189"/>
                    <a:pt x="1321008" y="9798189"/>
                  </a:cubicBezTo>
                  <a:cubicBezTo>
                    <a:pt x="2054151" y="9798189"/>
                    <a:pt x="2825881" y="9795649"/>
                    <a:pt x="3559025" y="9798189"/>
                  </a:cubicBezTo>
                  <a:cubicBezTo>
                    <a:pt x="4755206" y="9801999"/>
                    <a:pt x="5951388" y="9804539"/>
                    <a:pt x="7147570" y="9803268"/>
                  </a:cubicBezTo>
                  <a:cubicBezTo>
                    <a:pt x="7919300" y="9801999"/>
                    <a:pt x="8652443" y="9804539"/>
                    <a:pt x="9424173" y="9804539"/>
                  </a:cubicBezTo>
                  <a:cubicBezTo>
                    <a:pt x="10543181" y="9804539"/>
                    <a:pt x="11662190" y="9803268"/>
                    <a:pt x="12781199" y="9804539"/>
                  </a:cubicBezTo>
                  <a:cubicBezTo>
                    <a:pt x="14440419" y="9805808"/>
                    <a:pt x="32653247" y="9795649"/>
                    <a:pt x="34351053" y="9798189"/>
                  </a:cubicBezTo>
                  <a:cubicBezTo>
                    <a:pt x="35084199" y="9799458"/>
                    <a:pt x="35817339" y="9800728"/>
                    <a:pt x="36511898" y="9800728"/>
                  </a:cubicBezTo>
                  <a:cubicBezTo>
                    <a:pt x="37785253" y="9803268"/>
                    <a:pt x="39020021" y="9799458"/>
                    <a:pt x="40293376" y="9803268"/>
                  </a:cubicBezTo>
                  <a:cubicBezTo>
                    <a:pt x="41335210" y="9805808"/>
                    <a:pt x="42377044" y="9805808"/>
                    <a:pt x="43418881" y="9808349"/>
                  </a:cubicBezTo>
                  <a:cubicBezTo>
                    <a:pt x="44962340" y="9812158"/>
                    <a:pt x="46505803" y="9814699"/>
                    <a:pt x="48049262" y="9815968"/>
                  </a:cubicBezTo>
                  <a:cubicBezTo>
                    <a:pt x="48628058" y="9815968"/>
                    <a:pt x="48723825" y="9814699"/>
                    <a:pt x="48744147" y="98146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3971191" y="1371316"/>
            <a:ext cx="10345617" cy="8681890"/>
          </a:xfrm>
          <a:custGeom>
            <a:avLst/>
            <a:gdLst/>
            <a:ahLst/>
            <a:cxnLst/>
            <a:rect r="r" b="b" t="t" l="l"/>
            <a:pathLst>
              <a:path h="8681890" w="10345617">
                <a:moveTo>
                  <a:pt x="0" y="0"/>
                </a:moveTo>
                <a:lnTo>
                  <a:pt x="10345618" y="0"/>
                </a:lnTo>
                <a:lnTo>
                  <a:pt x="10345618" y="8681890"/>
                </a:lnTo>
                <a:lnTo>
                  <a:pt x="0" y="868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65" t="-1223" r="-665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87041"/>
            <a:ext cx="16230600" cy="11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0A457B"/>
                </a:solidFill>
                <a:latin typeface="One Little Font"/>
              </a:rPr>
              <a:t>Dzień Bezpiecznego Internetu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DAF7qZx9YUc</dc:identifier>
  <dcterms:modified xsi:type="dcterms:W3CDTF">2011-08-01T06:04:30Z</dcterms:modified>
  <cp:revision>1</cp:revision>
  <dc:title>LUTOWY NUMER GAZETKI PRZEDSZKOLNEJ “NIEZAPOMINAJKA” DLA DZIECI I RODZICÓW</dc:title>
</cp:coreProperties>
</file>