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matic SC" charset="1" panose="00000500000000000000"/>
      <p:regular r:id="rId10"/>
    </p:embeddedFont>
    <p:embeddedFont>
      <p:font typeface="Amatic SC Bold" charset="1" panose="00000800000000000000"/>
      <p:regular r:id="rId11"/>
    </p:embeddedFont>
    <p:embeddedFont>
      <p:font typeface="Amatic SC Italics" charset="1" panose="00000500000000000000"/>
      <p:regular r:id="rId12"/>
    </p:embeddedFont>
    <p:embeddedFont>
      <p:font typeface="Amatic SC Bold Italics" charset="1" panose="00000800000000000000"/>
      <p:regular r:id="rId13"/>
    </p:embeddedFont>
    <p:embeddedFont>
      <p:font typeface="Cardo" charset="1" panose="02020600000000000000"/>
      <p:regular r:id="rId14"/>
    </p:embeddedFont>
    <p:embeddedFont>
      <p:font typeface="Cardo Bold" charset="1" panose="02020804080000020003"/>
      <p:regular r:id="rId15"/>
    </p:embeddedFont>
    <p:embeddedFont>
      <p:font typeface="Cardo Italics" charset="1" panose="02020600000000000000"/>
      <p:regular r:id="rId16"/>
    </p:embeddedFont>
    <p:embeddedFont>
      <p:font typeface="Open Sans" charset="1" panose="020B0606030504020204"/>
      <p:regular r:id="rId17"/>
    </p:embeddedFont>
    <p:embeddedFont>
      <p:font typeface="Open Sans Bold" charset="1" panose="020B0806030504020204"/>
      <p:regular r:id="rId18"/>
    </p:embeddedFont>
    <p:embeddedFont>
      <p:font typeface="Open Sans Italics" charset="1" panose="020B0606030504020204"/>
      <p:regular r:id="rId19"/>
    </p:embeddedFont>
    <p:embeddedFont>
      <p:font typeface="Open Sans Bold Italics" charset="1" panose="020B0806030504020204"/>
      <p:regular r:id="rId20"/>
    </p:embeddedFont>
    <p:embeddedFont>
      <p:font typeface="Open Sans Light" charset="1" panose="020B0306030504020204"/>
      <p:regular r:id="rId21"/>
    </p:embeddedFont>
    <p:embeddedFont>
      <p:font typeface="Open Sans Light Italics" charset="1" panose="020B0306030504020204"/>
      <p:regular r:id="rId22"/>
    </p:embeddedFont>
    <p:embeddedFont>
      <p:font typeface="Open Sans Ultra-Bold" charset="1" panose="00000000000000000000"/>
      <p:regular r:id="rId23"/>
    </p:embeddedFont>
    <p:embeddedFont>
      <p:font typeface="Open Sans Ultra-Bold Italics" charset="1" panose="00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29" Target="slides/slide5.xml" Type="http://schemas.openxmlformats.org/officeDocument/2006/relationships/slide"/><Relationship Id="rId3" Target="viewProps.xml" Type="http://schemas.openxmlformats.org/officeDocument/2006/relationships/viewProps"/><Relationship Id="rId30" Target="slides/slide6.xml" Type="http://schemas.openxmlformats.org/officeDocument/2006/relationships/slide"/><Relationship Id="rId31" Target="slides/slide7.xml" Type="http://schemas.openxmlformats.org/officeDocument/2006/relationships/slide"/><Relationship Id="rId32" Target="slides/slide8.xml" Type="http://schemas.openxmlformats.org/officeDocument/2006/relationships/slide"/><Relationship Id="rId33" Target="slides/slide9.xml" Type="http://schemas.openxmlformats.org/officeDocument/2006/relationships/slide"/><Relationship Id="rId34" Target="slides/slide1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jpeg" Type="http://schemas.openxmlformats.org/officeDocument/2006/relationships/image"/><Relationship Id="rId11" Target="../media/image23.jpeg" Type="http://schemas.openxmlformats.org/officeDocument/2006/relationships/image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Relationship Id="rId7" Target="../media/image19.jpeg" Type="http://schemas.openxmlformats.org/officeDocument/2006/relationships/image"/><Relationship Id="rId8" Target="../media/image20.jpeg" Type="http://schemas.openxmlformats.org/officeDocument/2006/relationships/image"/><Relationship Id="rId9" Target="../media/image21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5.jpeg" Type="http://schemas.openxmlformats.org/officeDocument/2006/relationships/image"/><Relationship Id="rId4" Target="../media/image2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94929" y="652879"/>
            <a:ext cx="14186936" cy="8981242"/>
            <a:chOff x="0" y="0"/>
            <a:chExt cx="2266116" cy="1434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2243256" cy="1406657"/>
            </a:xfrm>
            <a:custGeom>
              <a:avLst/>
              <a:gdLst/>
              <a:ahLst/>
              <a:cxnLst/>
              <a:rect r="r" b="b" t="t" l="l"/>
              <a:pathLst>
                <a:path h="1406657" w="2243256">
                  <a:moveTo>
                    <a:pt x="2243256" y="1406657"/>
                  </a:moveTo>
                  <a:lnTo>
                    <a:pt x="0" y="1399037"/>
                  </a:lnTo>
                  <a:lnTo>
                    <a:pt x="0" y="501092"/>
                  </a:lnTo>
                  <a:lnTo>
                    <a:pt x="17780" y="19050"/>
                  </a:lnTo>
                  <a:lnTo>
                    <a:pt x="1116466" y="0"/>
                  </a:lnTo>
                  <a:lnTo>
                    <a:pt x="222420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2272466" cy="1433327"/>
            </a:xfrm>
            <a:custGeom>
              <a:avLst/>
              <a:gdLst/>
              <a:ahLst/>
              <a:cxnLst/>
              <a:rect r="r" b="b" t="t" l="l"/>
              <a:pathLst>
                <a:path h="1433327" w="2272466">
                  <a:moveTo>
                    <a:pt x="2238176" y="21590"/>
                  </a:moveTo>
                  <a:cubicBezTo>
                    <a:pt x="2239446" y="34290"/>
                    <a:pt x="2239446" y="44450"/>
                    <a:pt x="2240716" y="54610"/>
                  </a:cubicBezTo>
                  <a:cubicBezTo>
                    <a:pt x="2243256" y="84569"/>
                    <a:pt x="2244526" y="113856"/>
                    <a:pt x="2247066" y="142098"/>
                  </a:cubicBezTo>
                  <a:cubicBezTo>
                    <a:pt x="2247066" y="182891"/>
                    <a:pt x="2259766" y="987245"/>
                    <a:pt x="2266116" y="1028038"/>
                  </a:cubicBezTo>
                  <a:cubicBezTo>
                    <a:pt x="2272466" y="1089750"/>
                    <a:pt x="2268656" y="1152508"/>
                    <a:pt x="2268656" y="1214221"/>
                  </a:cubicBezTo>
                  <a:cubicBezTo>
                    <a:pt x="2268656" y="1268612"/>
                    <a:pt x="2269926" y="1318818"/>
                    <a:pt x="2271196" y="1372367"/>
                  </a:cubicBezTo>
                  <a:cubicBezTo>
                    <a:pt x="2271196" y="1393957"/>
                    <a:pt x="2271196" y="1407927"/>
                    <a:pt x="2271196" y="1432057"/>
                  </a:cubicBezTo>
                  <a:cubicBezTo>
                    <a:pt x="2248336" y="1432057"/>
                    <a:pt x="2228016" y="1433327"/>
                    <a:pt x="2205886" y="1432057"/>
                  </a:cubicBezTo>
                  <a:cubicBezTo>
                    <a:pt x="2094573" y="1426977"/>
                    <a:pt x="1981548" y="1433327"/>
                    <a:pt x="1870236" y="1428247"/>
                  </a:cubicBezTo>
                  <a:cubicBezTo>
                    <a:pt x="1803448" y="1424437"/>
                    <a:pt x="1738373" y="1426977"/>
                    <a:pt x="1671586" y="1424437"/>
                  </a:cubicBezTo>
                  <a:cubicBezTo>
                    <a:pt x="1640761" y="1423167"/>
                    <a:pt x="1609936" y="1421897"/>
                    <a:pt x="1579111" y="1420627"/>
                  </a:cubicBezTo>
                  <a:cubicBezTo>
                    <a:pt x="1560273" y="1420627"/>
                    <a:pt x="1543148" y="1421897"/>
                    <a:pt x="1524311" y="1421897"/>
                  </a:cubicBezTo>
                  <a:cubicBezTo>
                    <a:pt x="1476361" y="1420627"/>
                    <a:pt x="1344498" y="1421897"/>
                    <a:pt x="1296548" y="1420627"/>
                  </a:cubicBezTo>
                  <a:cubicBezTo>
                    <a:pt x="1262298" y="1419357"/>
                    <a:pt x="577298" y="1428247"/>
                    <a:pt x="543048" y="1426977"/>
                  </a:cubicBezTo>
                  <a:cubicBezTo>
                    <a:pt x="534485" y="1426977"/>
                    <a:pt x="524210" y="1428247"/>
                    <a:pt x="515648" y="1428247"/>
                  </a:cubicBezTo>
                  <a:cubicBezTo>
                    <a:pt x="495098" y="1428247"/>
                    <a:pt x="476260" y="1429517"/>
                    <a:pt x="455710" y="1429517"/>
                  </a:cubicBezTo>
                  <a:cubicBezTo>
                    <a:pt x="404335" y="1429517"/>
                    <a:pt x="354673" y="1428247"/>
                    <a:pt x="303298" y="1426977"/>
                  </a:cubicBezTo>
                  <a:cubicBezTo>
                    <a:pt x="272473" y="1425707"/>
                    <a:pt x="241648" y="1424437"/>
                    <a:pt x="212535" y="1423167"/>
                  </a:cubicBezTo>
                  <a:cubicBezTo>
                    <a:pt x="157735" y="1421897"/>
                    <a:pt x="102935" y="1420627"/>
                    <a:pt x="48260" y="1420627"/>
                  </a:cubicBezTo>
                  <a:cubicBezTo>
                    <a:pt x="38100" y="1420627"/>
                    <a:pt x="29210" y="1420627"/>
                    <a:pt x="19050" y="1419357"/>
                  </a:cubicBezTo>
                  <a:cubicBezTo>
                    <a:pt x="10160" y="1418087"/>
                    <a:pt x="5080" y="1411737"/>
                    <a:pt x="7620" y="1402847"/>
                  </a:cubicBezTo>
                  <a:cubicBezTo>
                    <a:pt x="16510" y="1371117"/>
                    <a:pt x="12700" y="1344968"/>
                    <a:pt x="11430" y="1317772"/>
                  </a:cubicBezTo>
                  <a:cubicBezTo>
                    <a:pt x="10160" y="1262336"/>
                    <a:pt x="6350" y="1207945"/>
                    <a:pt x="7620" y="1152508"/>
                  </a:cubicBezTo>
                  <a:cubicBezTo>
                    <a:pt x="5080" y="1083474"/>
                    <a:pt x="0" y="228913"/>
                    <a:pt x="7620" y="158833"/>
                  </a:cubicBezTo>
                  <a:cubicBezTo>
                    <a:pt x="8890" y="145236"/>
                    <a:pt x="7620" y="130592"/>
                    <a:pt x="8890" y="116994"/>
                  </a:cubicBezTo>
                  <a:cubicBezTo>
                    <a:pt x="10160" y="95029"/>
                    <a:pt x="12700" y="709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123" y="30480"/>
                    <a:pt x="87523" y="29210"/>
                  </a:cubicBezTo>
                  <a:cubicBezTo>
                    <a:pt x="133760" y="25400"/>
                    <a:pt x="179998" y="22860"/>
                    <a:pt x="227948" y="20320"/>
                  </a:cubicBezTo>
                  <a:cubicBezTo>
                    <a:pt x="260485" y="17780"/>
                    <a:pt x="293023" y="16510"/>
                    <a:pt x="323848" y="13970"/>
                  </a:cubicBezTo>
                  <a:cubicBezTo>
                    <a:pt x="354673" y="11430"/>
                    <a:pt x="387210" y="8890"/>
                    <a:pt x="418035" y="8890"/>
                  </a:cubicBezTo>
                  <a:cubicBezTo>
                    <a:pt x="452285" y="7620"/>
                    <a:pt x="486535" y="10160"/>
                    <a:pt x="520785" y="8890"/>
                  </a:cubicBezTo>
                  <a:cubicBezTo>
                    <a:pt x="563598" y="8890"/>
                    <a:pt x="1339361" y="6350"/>
                    <a:pt x="1382173" y="5080"/>
                  </a:cubicBezTo>
                  <a:cubicBezTo>
                    <a:pt x="1423273" y="3810"/>
                    <a:pt x="1464373" y="2540"/>
                    <a:pt x="1507186" y="2540"/>
                  </a:cubicBezTo>
                  <a:cubicBezTo>
                    <a:pt x="1577398" y="1270"/>
                    <a:pt x="1645898" y="0"/>
                    <a:pt x="1716111" y="0"/>
                  </a:cubicBezTo>
                  <a:cubicBezTo>
                    <a:pt x="1745223" y="0"/>
                    <a:pt x="1776048" y="2540"/>
                    <a:pt x="1805161" y="2540"/>
                  </a:cubicBezTo>
                  <a:cubicBezTo>
                    <a:pt x="1885648" y="3810"/>
                    <a:pt x="1967848" y="5080"/>
                    <a:pt x="2048336" y="7620"/>
                  </a:cubicBezTo>
                  <a:cubicBezTo>
                    <a:pt x="2091148" y="8890"/>
                    <a:pt x="2133961" y="12700"/>
                    <a:pt x="2176773" y="16510"/>
                  </a:cubicBezTo>
                  <a:cubicBezTo>
                    <a:pt x="2187048" y="16510"/>
                    <a:pt x="2197324" y="16510"/>
                    <a:pt x="2205886" y="16510"/>
                  </a:cubicBezTo>
                  <a:cubicBezTo>
                    <a:pt x="2219126" y="17780"/>
                    <a:pt x="2228016" y="20320"/>
                    <a:pt x="2238176" y="21590"/>
                  </a:cubicBezTo>
                  <a:close/>
                  <a:moveTo>
                    <a:pt x="2248336" y="1415547"/>
                  </a:moveTo>
                  <a:cubicBezTo>
                    <a:pt x="2249606" y="1399037"/>
                    <a:pt x="2250876" y="1386337"/>
                    <a:pt x="2250876" y="1373637"/>
                  </a:cubicBezTo>
                  <a:cubicBezTo>
                    <a:pt x="2249606" y="1313588"/>
                    <a:pt x="2248336" y="1258152"/>
                    <a:pt x="2248336" y="1198531"/>
                  </a:cubicBezTo>
                  <a:cubicBezTo>
                    <a:pt x="2248336" y="1171336"/>
                    <a:pt x="2250876" y="1144141"/>
                    <a:pt x="2249606" y="1116945"/>
                  </a:cubicBezTo>
                  <a:cubicBezTo>
                    <a:pt x="2249606" y="1091842"/>
                    <a:pt x="2248336" y="1065693"/>
                    <a:pt x="2247066" y="1040589"/>
                  </a:cubicBezTo>
                  <a:cubicBezTo>
                    <a:pt x="2241986" y="1001888"/>
                    <a:pt x="2230556" y="200672"/>
                    <a:pt x="2230556" y="161971"/>
                  </a:cubicBezTo>
                  <a:cubicBezTo>
                    <a:pt x="2228016" y="129546"/>
                    <a:pt x="2225476" y="96075"/>
                    <a:pt x="2222936" y="63500"/>
                  </a:cubicBezTo>
                  <a:cubicBezTo>
                    <a:pt x="2221666" y="44450"/>
                    <a:pt x="2220396" y="43180"/>
                    <a:pt x="2200749" y="41910"/>
                  </a:cubicBezTo>
                  <a:cubicBezTo>
                    <a:pt x="2195611" y="41910"/>
                    <a:pt x="2192186" y="41910"/>
                    <a:pt x="2187048" y="40640"/>
                  </a:cubicBezTo>
                  <a:cubicBezTo>
                    <a:pt x="2144236" y="36830"/>
                    <a:pt x="2099711" y="31750"/>
                    <a:pt x="2056898" y="30480"/>
                  </a:cubicBezTo>
                  <a:cubicBezTo>
                    <a:pt x="1952436" y="26670"/>
                    <a:pt x="1846261" y="25400"/>
                    <a:pt x="1741798" y="22860"/>
                  </a:cubicBezTo>
                  <a:cubicBezTo>
                    <a:pt x="1726386" y="22860"/>
                    <a:pt x="1709261" y="22860"/>
                    <a:pt x="1693848" y="22860"/>
                  </a:cubicBezTo>
                  <a:cubicBezTo>
                    <a:pt x="1668161" y="22860"/>
                    <a:pt x="1642473" y="22860"/>
                    <a:pt x="1618498" y="22860"/>
                  </a:cubicBezTo>
                  <a:cubicBezTo>
                    <a:pt x="1563698" y="22860"/>
                    <a:pt x="1508898" y="22860"/>
                    <a:pt x="1455811" y="24130"/>
                  </a:cubicBezTo>
                  <a:cubicBezTo>
                    <a:pt x="1409573" y="25400"/>
                    <a:pt x="630385" y="29210"/>
                    <a:pt x="584148" y="29210"/>
                  </a:cubicBezTo>
                  <a:cubicBezTo>
                    <a:pt x="508798" y="29210"/>
                    <a:pt x="433448" y="26670"/>
                    <a:pt x="358098" y="33020"/>
                  </a:cubicBezTo>
                  <a:cubicBezTo>
                    <a:pt x="318710" y="36830"/>
                    <a:pt x="281035" y="36830"/>
                    <a:pt x="243360" y="38100"/>
                  </a:cubicBezTo>
                  <a:cubicBezTo>
                    <a:pt x="178285" y="41910"/>
                    <a:pt x="113210" y="45720"/>
                    <a:pt x="49530" y="50800"/>
                  </a:cubicBezTo>
                  <a:cubicBezTo>
                    <a:pt x="36830" y="50800"/>
                    <a:pt x="34290" y="53340"/>
                    <a:pt x="33020" y="67834"/>
                  </a:cubicBezTo>
                  <a:cubicBezTo>
                    <a:pt x="31750" y="86661"/>
                    <a:pt x="31750" y="105489"/>
                    <a:pt x="30480" y="124316"/>
                  </a:cubicBezTo>
                  <a:cubicBezTo>
                    <a:pt x="29210" y="155695"/>
                    <a:pt x="26670" y="186029"/>
                    <a:pt x="25400" y="217408"/>
                  </a:cubicBezTo>
                  <a:cubicBezTo>
                    <a:pt x="20320" y="250879"/>
                    <a:pt x="26670" y="1068830"/>
                    <a:pt x="29210" y="1102302"/>
                  </a:cubicBezTo>
                  <a:cubicBezTo>
                    <a:pt x="29210" y="1137865"/>
                    <a:pt x="29210" y="1174474"/>
                    <a:pt x="30480" y="1210037"/>
                  </a:cubicBezTo>
                  <a:cubicBezTo>
                    <a:pt x="30480" y="1236186"/>
                    <a:pt x="33020" y="1262336"/>
                    <a:pt x="33020" y="1288485"/>
                  </a:cubicBezTo>
                  <a:cubicBezTo>
                    <a:pt x="33020" y="1316726"/>
                    <a:pt x="33020" y="1344968"/>
                    <a:pt x="31750" y="1373637"/>
                  </a:cubicBezTo>
                  <a:cubicBezTo>
                    <a:pt x="31750" y="1377447"/>
                    <a:pt x="31750" y="1379987"/>
                    <a:pt x="31750" y="1383797"/>
                  </a:cubicBezTo>
                  <a:cubicBezTo>
                    <a:pt x="31750" y="1393957"/>
                    <a:pt x="35560" y="1397767"/>
                    <a:pt x="44450" y="1397767"/>
                  </a:cubicBezTo>
                  <a:cubicBezTo>
                    <a:pt x="63548" y="1397767"/>
                    <a:pt x="87523" y="1399037"/>
                    <a:pt x="109785" y="1399037"/>
                  </a:cubicBezTo>
                  <a:cubicBezTo>
                    <a:pt x="142323" y="1399037"/>
                    <a:pt x="176573" y="1396497"/>
                    <a:pt x="209110" y="1399037"/>
                  </a:cubicBezTo>
                  <a:cubicBezTo>
                    <a:pt x="262198" y="1402847"/>
                    <a:pt x="315285" y="1405387"/>
                    <a:pt x="368373" y="1404117"/>
                  </a:cubicBezTo>
                  <a:cubicBezTo>
                    <a:pt x="402623" y="1402847"/>
                    <a:pt x="435160" y="1405387"/>
                    <a:pt x="469410" y="1405387"/>
                  </a:cubicBezTo>
                  <a:cubicBezTo>
                    <a:pt x="519073" y="1405387"/>
                    <a:pt x="568735" y="1404117"/>
                    <a:pt x="618398" y="1405387"/>
                  </a:cubicBezTo>
                  <a:cubicBezTo>
                    <a:pt x="692035" y="1406657"/>
                    <a:pt x="1500336" y="1396497"/>
                    <a:pt x="1575686" y="1399037"/>
                  </a:cubicBezTo>
                  <a:cubicBezTo>
                    <a:pt x="1608223" y="1400307"/>
                    <a:pt x="1640761" y="1401577"/>
                    <a:pt x="1671586" y="1401577"/>
                  </a:cubicBezTo>
                  <a:cubicBezTo>
                    <a:pt x="1728098" y="1404117"/>
                    <a:pt x="1782898" y="1400307"/>
                    <a:pt x="1839411" y="1404117"/>
                  </a:cubicBezTo>
                  <a:cubicBezTo>
                    <a:pt x="1885648" y="1406657"/>
                    <a:pt x="1931886" y="1406657"/>
                    <a:pt x="1978123" y="1409197"/>
                  </a:cubicBezTo>
                  <a:cubicBezTo>
                    <a:pt x="2046623" y="1413007"/>
                    <a:pt x="2115123" y="1415547"/>
                    <a:pt x="2183623" y="1416817"/>
                  </a:cubicBezTo>
                  <a:cubicBezTo>
                    <a:pt x="2209311" y="1416817"/>
                    <a:pt x="2228016" y="1415547"/>
                    <a:pt x="2248336" y="1415547"/>
                  </a:cubicBezTo>
                  <a:close/>
                </a:path>
              </a:pathLst>
            </a:custGeom>
            <a:solidFill>
              <a:srgbClr val="AD6835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220852" y="-1256476"/>
            <a:ext cx="16135090" cy="8717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70"/>
              </a:lnSpc>
            </a:pPr>
          </a:p>
          <a:p>
            <a:pPr>
              <a:lnSpc>
                <a:spcPts val="4290"/>
              </a:lnSpc>
            </a:pPr>
            <a:r>
              <a:rPr lang="en-US" sz="3000">
                <a:solidFill>
                  <a:srgbClr val="D23B50"/>
                </a:solidFill>
                <a:latin typeface="Cardo Bold"/>
              </a:rPr>
              <a:t>                      </a:t>
            </a:r>
          </a:p>
          <a:p>
            <a:pPr>
              <a:lnSpc>
                <a:spcPts val="4290"/>
              </a:lnSpc>
            </a:pPr>
          </a:p>
          <a:p>
            <a:pPr>
              <a:lnSpc>
                <a:spcPts val="4290"/>
              </a:lnSpc>
            </a:pPr>
            <a:r>
              <a:rPr lang="en-US" sz="3000">
                <a:solidFill>
                  <a:srgbClr val="D23B50"/>
                </a:solidFill>
                <a:latin typeface="Cardo Bold"/>
              </a:rPr>
              <a:t>                  </a:t>
            </a:r>
          </a:p>
          <a:p>
            <a:pPr>
              <a:lnSpc>
                <a:spcPts val="4290"/>
              </a:lnSpc>
            </a:pPr>
            <a:r>
              <a:rPr lang="en-US" sz="3000">
                <a:solidFill>
                  <a:srgbClr val="D23B50"/>
                </a:solidFill>
                <a:latin typeface="Cardo Bold"/>
              </a:rPr>
              <a:t>            </a:t>
            </a:r>
          </a:p>
          <a:p>
            <a:pPr>
              <a:lnSpc>
                <a:spcPts val="4290"/>
              </a:lnSpc>
            </a:pPr>
            <a:r>
              <a:rPr lang="en-US" sz="3000">
                <a:solidFill>
                  <a:srgbClr val="D23B50"/>
                </a:solidFill>
                <a:latin typeface="Cardo Bold"/>
              </a:rPr>
              <a:t>             </a:t>
            </a:r>
            <a:r>
              <a:rPr lang="en-US" sz="3000">
                <a:solidFill>
                  <a:srgbClr val="21AD6E"/>
                </a:solidFill>
                <a:latin typeface="Cardo Bold"/>
              </a:rPr>
              <a:t> </a:t>
            </a:r>
            <a:r>
              <a:rPr lang="en-US" sz="3000">
                <a:solidFill>
                  <a:srgbClr val="21AD6E"/>
                </a:solidFill>
                <a:latin typeface="Cardo Bold"/>
              </a:rPr>
              <a:t>Nr 1, Listopad</a:t>
            </a:r>
          </a:p>
          <a:p>
            <a:pPr algn="ctr">
              <a:lnSpc>
                <a:spcPts val="7408"/>
              </a:lnSpc>
            </a:pPr>
          </a:p>
          <a:p>
            <a:pPr algn="ctr">
              <a:lnSpc>
                <a:spcPts val="7408"/>
              </a:lnSpc>
            </a:pPr>
            <a:r>
              <a:rPr lang="en-US" sz="5181">
                <a:solidFill>
                  <a:srgbClr val="21AD6E"/>
                </a:solidFill>
                <a:latin typeface="Cardo Bold"/>
              </a:rPr>
              <a:t>GAZETKA </a:t>
            </a:r>
          </a:p>
          <a:p>
            <a:pPr algn="ctr">
              <a:lnSpc>
                <a:spcPts val="7408"/>
              </a:lnSpc>
            </a:pPr>
            <a:r>
              <a:rPr lang="en-US" sz="5181">
                <a:solidFill>
                  <a:srgbClr val="21AD6E"/>
                </a:solidFill>
                <a:latin typeface="Cardo Bold"/>
              </a:rPr>
              <a:t>“NIEZAPOMINAJKA”</a:t>
            </a:r>
          </a:p>
          <a:p>
            <a:pPr algn="ctr">
              <a:lnSpc>
                <a:spcPts val="7408"/>
              </a:lnSpc>
            </a:pPr>
            <a:r>
              <a:rPr lang="en-US" sz="5181">
                <a:solidFill>
                  <a:srgbClr val="21AD6E"/>
                </a:solidFill>
                <a:latin typeface="Cardo Bold"/>
              </a:rPr>
              <a:t>DLA DZIECI I RODZICÓW </a:t>
            </a:r>
          </a:p>
          <a:p>
            <a:pPr algn="ctr">
              <a:lnSpc>
                <a:spcPts val="7408"/>
              </a:lnSpc>
            </a:pPr>
            <a:r>
              <a:rPr lang="en-US" sz="5181">
                <a:solidFill>
                  <a:srgbClr val="21AD6E"/>
                </a:solidFill>
                <a:latin typeface="Cardo Bold"/>
              </a:rPr>
              <a:t>PRZEDSZKOLA NR 28 W GDYNI</a:t>
            </a:r>
            <a:r>
              <a:rPr lang="en-US" sz="5181">
                <a:solidFill>
                  <a:srgbClr val="D23B50"/>
                </a:solidFill>
                <a:latin typeface="Cardo Bold"/>
              </a:rPr>
              <a:t> </a:t>
            </a:r>
          </a:p>
          <a:p>
            <a:pPr algn="ctr">
              <a:lnSpc>
                <a:spcPts val="9316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207813" y="6416965"/>
            <a:ext cx="2658175" cy="3217156"/>
          </a:xfrm>
          <a:custGeom>
            <a:avLst/>
            <a:gdLst/>
            <a:ahLst/>
            <a:cxnLst/>
            <a:rect r="r" b="b" t="t" l="l"/>
            <a:pathLst>
              <a:path h="3217156" w="2658175">
                <a:moveTo>
                  <a:pt x="0" y="0"/>
                </a:moveTo>
                <a:lnTo>
                  <a:pt x="2658176" y="0"/>
                </a:lnTo>
                <a:lnTo>
                  <a:pt x="2658176" y="3217156"/>
                </a:lnTo>
                <a:lnTo>
                  <a:pt x="0" y="3217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830480" y="1429785"/>
            <a:ext cx="12179773" cy="7427431"/>
            <a:chOff x="0" y="0"/>
            <a:chExt cx="2352505" cy="1434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2329644" cy="1406657"/>
            </a:xfrm>
            <a:custGeom>
              <a:avLst/>
              <a:gdLst/>
              <a:ahLst/>
              <a:cxnLst/>
              <a:rect r="r" b="b" t="t" l="l"/>
              <a:pathLst>
                <a:path h="1406657" w="2329644">
                  <a:moveTo>
                    <a:pt x="2329644" y="1406657"/>
                  </a:moveTo>
                  <a:lnTo>
                    <a:pt x="0" y="1399037"/>
                  </a:lnTo>
                  <a:lnTo>
                    <a:pt x="0" y="501092"/>
                  </a:lnTo>
                  <a:lnTo>
                    <a:pt x="17780" y="19050"/>
                  </a:lnTo>
                  <a:lnTo>
                    <a:pt x="1159549" y="0"/>
                  </a:lnTo>
                  <a:lnTo>
                    <a:pt x="231059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2358854" cy="1433327"/>
            </a:xfrm>
            <a:custGeom>
              <a:avLst/>
              <a:gdLst/>
              <a:ahLst/>
              <a:cxnLst/>
              <a:rect r="r" b="b" t="t" l="l"/>
              <a:pathLst>
                <a:path h="1433327" w="2358854">
                  <a:moveTo>
                    <a:pt x="2324564" y="21590"/>
                  </a:moveTo>
                  <a:cubicBezTo>
                    <a:pt x="2325835" y="34290"/>
                    <a:pt x="2325835" y="44450"/>
                    <a:pt x="2327104" y="54610"/>
                  </a:cubicBezTo>
                  <a:cubicBezTo>
                    <a:pt x="2329644" y="84569"/>
                    <a:pt x="2330914" y="113856"/>
                    <a:pt x="2333454" y="142098"/>
                  </a:cubicBezTo>
                  <a:cubicBezTo>
                    <a:pt x="2333454" y="182891"/>
                    <a:pt x="2346154" y="987245"/>
                    <a:pt x="2352504" y="1028038"/>
                  </a:cubicBezTo>
                  <a:cubicBezTo>
                    <a:pt x="2358854" y="1089750"/>
                    <a:pt x="2355044" y="1152508"/>
                    <a:pt x="2355044" y="1214221"/>
                  </a:cubicBezTo>
                  <a:cubicBezTo>
                    <a:pt x="2355044" y="1268612"/>
                    <a:pt x="2356314" y="1318818"/>
                    <a:pt x="2357585" y="1372367"/>
                  </a:cubicBezTo>
                  <a:cubicBezTo>
                    <a:pt x="2357585" y="1393957"/>
                    <a:pt x="2357585" y="1407927"/>
                    <a:pt x="2357585" y="1432057"/>
                  </a:cubicBezTo>
                  <a:cubicBezTo>
                    <a:pt x="2334725" y="1432057"/>
                    <a:pt x="2314404" y="1433327"/>
                    <a:pt x="2291995" y="1432057"/>
                  </a:cubicBezTo>
                  <a:cubicBezTo>
                    <a:pt x="2176229" y="1426977"/>
                    <a:pt x="2058682" y="1433327"/>
                    <a:pt x="1942916" y="1428247"/>
                  </a:cubicBezTo>
                  <a:cubicBezTo>
                    <a:pt x="1873457" y="1424437"/>
                    <a:pt x="1805778" y="1426977"/>
                    <a:pt x="1736319" y="1424437"/>
                  </a:cubicBezTo>
                  <a:cubicBezTo>
                    <a:pt x="1704260" y="1423167"/>
                    <a:pt x="1672202" y="1421897"/>
                    <a:pt x="1640144" y="1420627"/>
                  </a:cubicBezTo>
                  <a:cubicBezTo>
                    <a:pt x="1620553" y="1420627"/>
                    <a:pt x="1602743" y="1421897"/>
                    <a:pt x="1583152" y="1421897"/>
                  </a:cubicBezTo>
                  <a:cubicBezTo>
                    <a:pt x="1533283" y="1420627"/>
                    <a:pt x="1396145" y="1421897"/>
                    <a:pt x="1346277" y="1420627"/>
                  </a:cubicBezTo>
                  <a:cubicBezTo>
                    <a:pt x="1310657" y="1419357"/>
                    <a:pt x="598252" y="1428247"/>
                    <a:pt x="562632" y="1426977"/>
                  </a:cubicBezTo>
                  <a:cubicBezTo>
                    <a:pt x="553727" y="1426977"/>
                    <a:pt x="543041" y="1428247"/>
                    <a:pt x="534135" y="1428247"/>
                  </a:cubicBezTo>
                  <a:cubicBezTo>
                    <a:pt x="512763" y="1428247"/>
                    <a:pt x="493172" y="1429517"/>
                    <a:pt x="471800" y="1429517"/>
                  </a:cubicBezTo>
                  <a:cubicBezTo>
                    <a:pt x="418370" y="1429517"/>
                    <a:pt x="366720" y="1428247"/>
                    <a:pt x="313290" y="1426977"/>
                  </a:cubicBezTo>
                  <a:cubicBezTo>
                    <a:pt x="281232" y="1425707"/>
                    <a:pt x="249173" y="1424437"/>
                    <a:pt x="218896" y="1423167"/>
                  </a:cubicBezTo>
                  <a:cubicBezTo>
                    <a:pt x="161904" y="1421897"/>
                    <a:pt x="104911" y="1420627"/>
                    <a:pt x="48260" y="1420627"/>
                  </a:cubicBezTo>
                  <a:cubicBezTo>
                    <a:pt x="38100" y="1420627"/>
                    <a:pt x="29210" y="1420627"/>
                    <a:pt x="19050" y="1419357"/>
                  </a:cubicBezTo>
                  <a:cubicBezTo>
                    <a:pt x="10160" y="1418087"/>
                    <a:pt x="5080" y="1411737"/>
                    <a:pt x="7620" y="1402847"/>
                  </a:cubicBezTo>
                  <a:cubicBezTo>
                    <a:pt x="16510" y="1371117"/>
                    <a:pt x="12700" y="1344968"/>
                    <a:pt x="11430" y="1317772"/>
                  </a:cubicBezTo>
                  <a:cubicBezTo>
                    <a:pt x="10160" y="1262336"/>
                    <a:pt x="6350" y="1207945"/>
                    <a:pt x="7620" y="1152508"/>
                  </a:cubicBezTo>
                  <a:cubicBezTo>
                    <a:pt x="5080" y="1083474"/>
                    <a:pt x="0" y="228913"/>
                    <a:pt x="7620" y="158833"/>
                  </a:cubicBezTo>
                  <a:cubicBezTo>
                    <a:pt x="8890" y="145236"/>
                    <a:pt x="7620" y="130592"/>
                    <a:pt x="8890" y="116994"/>
                  </a:cubicBezTo>
                  <a:cubicBezTo>
                    <a:pt x="10160" y="95029"/>
                    <a:pt x="12700" y="709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386" y="30480"/>
                    <a:pt x="88882" y="29210"/>
                  </a:cubicBezTo>
                  <a:cubicBezTo>
                    <a:pt x="136970" y="25400"/>
                    <a:pt x="185057" y="22860"/>
                    <a:pt x="234925" y="20320"/>
                  </a:cubicBezTo>
                  <a:cubicBezTo>
                    <a:pt x="268765" y="17780"/>
                    <a:pt x="302604" y="16510"/>
                    <a:pt x="334662" y="13970"/>
                  </a:cubicBezTo>
                  <a:cubicBezTo>
                    <a:pt x="366720" y="11430"/>
                    <a:pt x="400559" y="8890"/>
                    <a:pt x="432618" y="8890"/>
                  </a:cubicBezTo>
                  <a:cubicBezTo>
                    <a:pt x="468238" y="7620"/>
                    <a:pt x="503858" y="10160"/>
                    <a:pt x="539478" y="8890"/>
                  </a:cubicBezTo>
                  <a:cubicBezTo>
                    <a:pt x="584004" y="8890"/>
                    <a:pt x="1390802" y="6350"/>
                    <a:pt x="1435328" y="5080"/>
                  </a:cubicBezTo>
                  <a:cubicBezTo>
                    <a:pt x="1478072" y="3810"/>
                    <a:pt x="1520816" y="2540"/>
                    <a:pt x="1565342" y="2540"/>
                  </a:cubicBezTo>
                  <a:cubicBezTo>
                    <a:pt x="1638363" y="1270"/>
                    <a:pt x="1709604" y="0"/>
                    <a:pt x="1782625" y="0"/>
                  </a:cubicBezTo>
                  <a:cubicBezTo>
                    <a:pt x="1812902" y="0"/>
                    <a:pt x="1844960" y="2540"/>
                    <a:pt x="1875238" y="2540"/>
                  </a:cubicBezTo>
                  <a:cubicBezTo>
                    <a:pt x="1958945" y="3810"/>
                    <a:pt x="2044434" y="5080"/>
                    <a:pt x="2128141" y="7620"/>
                  </a:cubicBezTo>
                  <a:cubicBezTo>
                    <a:pt x="2172667" y="8890"/>
                    <a:pt x="2217192" y="12700"/>
                    <a:pt x="2261717" y="16510"/>
                  </a:cubicBezTo>
                  <a:cubicBezTo>
                    <a:pt x="2272403" y="16510"/>
                    <a:pt x="2283090" y="16510"/>
                    <a:pt x="2291995" y="16510"/>
                  </a:cubicBezTo>
                  <a:cubicBezTo>
                    <a:pt x="2305514" y="17780"/>
                    <a:pt x="2314404" y="20320"/>
                    <a:pt x="2324564" y="21590"/>
                  </a:cubicBezTo>
                  <a:close/>
                  <a:moveTo>
                    <a:pt x="2334725" y="1415547"/>
                  </a:moveTo>
                  <a:cubicBezTo>
                    <a:pt x="2335995" y="1399037"/>
                    <a:pt x="2337264" y="1386337"/>
                    <a:pt x="2337264" y="1373637"/>
                  </a:cubicBezTo>
                  <a:cubicBezTo>
                    <a:pt x="2335995" y="1313588"/>
                    <a:pt x="2334725" y="1258152"/>
                    <a:pt x="2334725" y="1198531"/>
                  </a:cubicBezTo>
                  <a:cubicBezTo>
                    <a:pt x="2334725" y="1171336"/>
                    <a:pt x="2337264" y="1144141"/>
                    <a:pt x="2335995" y="1116945"/>
                  </a:cubicBezTo>
                  <a:cubicBezTo>
                    <a:pt x="2335995" y="1091842"/>
                    <a:pt x="2334725" y="1065693"/>
                    <a:pt x="2333454" y="1040589"/>
                  </a:cubicBezTo>
                  <a:cubicBezTo>
                    <a:pt x="2328375" y="1001888"/>
                    <a:pt x="2316945" y="200672"/>
                    <a:pt x="2316945" y="161971"/>
                  </a:cubicBezTo>
                  <a:cubicBezTo>
                    <a:pt x="2314404" y="129546"/>
                    <a:pt x="2311864" y="96075"/>
                    <a:pt x="2309325" y="63500"/>
                  </a:cubicBezTo>
                  <a:cubicBezTo>
                    <a:pt x="2308054" y="44450"/>
                    <a:pt x="2306785" y="43180"/>
                    <a:pt x="2286651" y="41910"/>
                  </a:cubicBezTo>
                  <a:cubicBezTo>
                    <a:pt x="2281308" y="41910"/>
                    <a:pt x="2277746" y="41910"/>
                    <a:pt x="2272403" y="40640"/>
                  </a:cubicBezTo>
                  <a:cubicBezTo>
                    <a:pt x="2227878" y="36830"/>
                    <a:pt x="2181572" y="31750"/>
                    <a:pt x="2137046" y="30480"/>
                  </a:cubicBezTo>
                  <a:cubicBezTo>
                    <a:pt x="2028405" y="26670"/>
                    <a:pt x="1917982" y="25400"/>
                    <a:pt x="1809340" y="22860"/>
                  </a:cubicBezTo>
                  <a:cubicBezTo>
                    <a:pt x="1793311" y="22860"/>
                    <a:pt x="1775501" y="22860"/>
                    <a:pt x="1759472" y="22860"/>
                  </a:cubicBezTo>
                  <a:cubicBezTo>
                    <a:pt x="1732757" y="22860"/>
                    <a:pt x="1706042" y="22860"/>
                    <a:pt x="1681107" y="22860"/>
                  </a:cubicBezTo>
                  <a:cubicBezTo>
                    <a:pt x="1624115" y="22860"/>
                    <a:pt x="1567123" y="22860"/>
                    <a:pt x="1511911" y="24130"/>
                  </a:cubicBezTo>
                  <a:cubicBezTo>
                    <a:pt x="1463824" y="25400"/>
                    <a:pt x="653463" y="29210"/>
                    <a:pt x="605376" y="29210"/>
                  </a:cubicBezTo>
                  <a:cubicBezTo>
                    <a:pt x="527011" y="29210"/>
                    <a:pt x="448647" y="26670"/>
                    <a:pt x="370282" y="33020"/>
                  </a:cubicBezTo>
                  <a:cubicBezTo>
                    <a:pt x="329319" y="36830"/>
                    <a:pt x="290137" y="36830"/>
                    <a:pt x="250954" y="38100"/>
                  </a:cubicBezTo>
                  <a:cubicBezTo>
                    <a:pt x="183276" y="41910"/>
                    <a:pt x="115598" y="45720"/>
                    <a:pt x="49530" y="50800"/>
                  </a:cubicBezTo>
                  <a:cubicBezTo>
                    <a:pt x="36830" y="50800"/>
                    <a:pt x="34290" y="53340"/>
                    <a:pt x="33020" y="67834"/>
                  </a:cubicBezTo>
                  <a:cubicBezTo>
                    <a:pt x="31750" y="86661"/>
                    <a:pt x="31750" y="105489"/>
                    <a:pt x="30480" y="124316"/>
                  </a:cubicBezTo>
                  <a:cubicBezTo>
                    <a:pt x="29210" y="155695"/>
                    <a:pt x="26670" y="186029"/>
                    <a:pt x="25400" y="217408"/>
                  </a:cubicBezTo>
                  <a:cubicBezTo>
                    <a:pt x="20320" y="250879"/>
                    <a:pt x="26670" y="1068830"/>
                    <a:pt x="29210" y="1102302"/>
                  </a:cubicBezTo>
                  <a:cubicBezTo>
                    <a:pt x="29210" y="1137865"/>
                    <a:pt x="29210" y="1174474"/>
                    <a:pt x="30480" y="1210037"/>
                  </a:cubicBezTo>
                  <a:cubicBezTo>
                    <a:pt x="30480" y="1236186"/>
                    <a:pt x="33020" y="1262336"/>
                    <a:pt x="33020" y="1288485"/>
                  </a:cubicBezTo>
                  <a:cubicBezTo>
                    <a:pt x="33020" y="1316726"/>
                    <a:pt x="33020" y="1344968"/>
                    <a:pt x="31750" y="1373637"/>
                  </a:cubicBezTo>
                  <a:cubicBezTo>
                    <a:pt x="31750" y="1377447"/>
                    <a:pt x="31750" y="1379987"/>
                    <a:pt x="31750" y="1383797"/>
                  </a:cubicBezTo>
                  <a:cubicBezTo>
                    <a:pt x="31750" y="1393957"/>
                    <a:pt x="35560" y="1397767"/>
                    <a:pt x="44450" y="1397767"/>
                  </a:cubicBezTo>
                  <a:cubicBezTo>
                    <a:pt x="63948" y="1397767"/>
                    <a:pt x="88882" y="1399037"/>
                    <a:pt x="112036" y="1399037"/>
                  </a:cubicBezTo>
                  <a:cubicBezTo>
                    <a:pt x="145875" y="1399037"/>
                    <a:pt x="181495" y="1396497"/>
                    <a:pt x="215334" y="1399037"/>
                  </a:cubicBezTo>
                  <a:cubicBezTo>
                    <a:pt x="270546" y="1402847"/>
                    <a:pt x="325757" y="1405387"/>
                    <a:pt x="380968" y="1404117"/>
                  </a:cubicBezTo>
                  <a:cubicBezTo>
                    <a:pt x="416589" y="1402847"/>
                    <a:pt x="450428" y="1405387"/>
                    <a:pt x="486048" y="1405387"/>
                  </a:cubicBezTo>
                  <a:cubicBezTo>
                    <a:pt x="537697" y="1405387"/>
                    <a:pt x="589347" y="1404117"/>
                    <a:pt x="640996" y="1405387"/>
                  </a:cubicBezTo>
                  <a:cubicBezTo>
                    <a:pt x="717580" y="1406657"/>
                    <a:pt x="1558218" y="1396497"/>
                    <a:pt x="1636582" y="1399037"/>
                  </a:cubicBezTo>
                  <a:cubicBezTo>
                    <a:pt x="1670421" y="1400307"/>
                    <a:pt x="1704260" y="1401577"/>
                    <a:pt x="1736319" y="1401577"/>
                  </a:cubicBezTo>
                  <a:cubicBezTo>
                    <a:pt x="1795092" y="1404117"/>
                    <a:pt x="1852085" y="1400307"/>
                    <a:pt x="1910858" y="1404117"/>
                  </a:cubicBezTo>
                  <a:cubicBezTo>
                    <a:pt x="1958945" y="1406657"/>
                    <a:pt x="2007032" y="1406657"/>
                    <a:pt x="2055120" y="1409197"/>
                  </a:cubicBezTo>
                  <a:cubicBezTo>
                    <a:pt x="2126360" y="1413007"/>
                    <a:pt x="2197601" y="1415547"/>
                    <a:pt x="2268842" y="1416817"/>
                  </a:cubicBezTo>
                  <a:cubicBezTo>
                    <a:pt x="2295557" y="1416817"/>
                    <a:pt x="2314404" y="1415547"/>
                    <a:pt x="2334725" y="1415547"/>
                  </a:cubicBezTo>
                  <a:close/>
                </a:path>
              </a:pathLst>
            </a:custGeom>
            <a:solidFill>
              <a:srgbClr val="AD6835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1368712">
            <a:off x="12894158" y="6527749"/>
            <a:ext cx="1667197" cy="1950975"/>
          </a:xfrm>
          <a:custGeom>
            <a:avLst/>
            <a:gdLst/>
            <a:ahLst/>
            <a:cxnLst/>
            <a:rect r="r" b="b" t="t" l="l"/>
            <a:pathLst>
              <a:path h="1950975" w="1667197">
                <a:moveTo>
                  <a:pt x="0" y="0"/>
                </a:moveTo>
                <a:lnTo>
                  <a:pt x="1667197" y="0"/>
                </a:lnTo>
                <a:lnTo>
                  <a:pt x="1667197" y="1950975"/>
                </a:lnTo>
                <a:lnTo>
                  <a:pt x="0" y="19509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526482" y="3914299"/>
            <a:ext cx="10787769" cy="2325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77"/>
              </a:lnSpc>
            </a:pPr>
            <a:r>
              <a:rPr lang="en-US" sz="4050" spc="696">
                <a:solidFill>
                  <a:srgbClr val="0CC0DF"/>
                </a:solidFill>
                <a:latin typeface="Cardo Bold"/>
              </a:rPr>
              <a:t>ZAPRASZAMY </a:t>
            </a:r>
          </a:p>
          <a:p>
            <a:pPr algn="ctr">
              <a:lnSpc>
                <a:spcPts val="6277"/>
              </a:lnSpc>
            </a:pPr>
            <a:r>
              <a:rPr lang="en-US" sz="4050" spc="696">
                <a:solidFill>
                  <a:srgbClr val="0CC0DF"/>
                </a:solidFill>
                <a:latin typeface="Cardo Bold"/>
              </a:rPr>
              <a:t>NA KOLEJNY NUMER GAZETKI </a:t>
            </a:r>
          </a:p>
          <a:p>
            <a:pPr algn="ctr">
              <a:lnSpc>
                <a:spcPts val="6277"/>
              </a:lnSpc>
            </a:pPr>
            <a:r>
              <a:rPr lang="en-US" sz="4050" spc="696">
                <a:solidFill>
                  <a:srgbClr val="0CC0DF"/>
                </a:solidFill>
                <a:latin typeface="Cardo Bold"/>
              </a:rPr>
              <a:t>W GRUDNIU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283600" y="7179704"/>
            <a:ext cx="10276607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DF7FB3"/>
                </a:solidFill>
                <a:latin typeface="Cardo Bold"/>
              </a:rPr>
              <a:t>Opracowanie gazetki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DF7FB3"/>
                </a:solidFill>
                <a:latin typeface="Cardo Bold"/>
              </a:rPr>
              <a:t>Sonia Peplińska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6734650">
            <a:off x="3711693" y="1595133"/>
            <a:ext cx="1667197" cy="1950975"/>
          </a:xfrm>
          <a:custGeom>
            <a:avLst/>
            <a:gdLst/>
            <a:ahLst/>
            <a:cxnLst/>
            <a:rect r="r" b="b" t="t" l="l"/>
            <a:pathLst>
              <a:path h="1950975" w="1667197">
                <a:moveTo>
                  <a:pt x="0" y="0"/>
                </a:moveTo>
                <a:lnTo>
                  <a:pt x="1667197" y="0"/>
                </a:lnTo>
                <a:lnTo>
                  <a:pt x="1667197" y="1950976"/>
                </a:lnTo>
                <a:lnTo>
                  <a:pt x="0" y="19509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08581" y="535942"/>
            <a:ext cx="14556368" cy="9215116"/>
            <a:chOff x="0" y="0"/>
            <a:chExt cx="2266116" cy="1434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2243256" cy="1406657"/>
            </a:xfrm>
            <a:custGeom>
              <a:avLst/>
              <a:gdLst/>
              <a:ahLst/>
              <a:cxnLst/>
              <a:rect r="r" b="b" t="t" l="l"/>
              <a:pathLst>
                <a:path h="1406657" w="2243256">
                  <a:moveTo>
                    <a:pt x="2243256" y="1406657"/>
                  </a:moveTo>
                  <a:lnTo>
                    <a:pt x="0" y="1399037"/>
                  </a:lnTo>
                  <a:lnTo>
                    <a:pt x="0" y="501092"/>
                  </a:lnTo>
                  <a:lnTo>
                    <a:pt x="17780" y="19050"/>
                  </a:lnTo>
                  <a:lnTo>
                    <a:pt x="1116466" y="0"/>
                  </a:lnTo>
                  <a:lnTo>
                    <a:pt x="222420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2272466" cy="1433327"/>
            </a:xfrm>
            <a:custGeom>
              <a:avLst/>
              <a:gdLst/>
              <a:ahLst/>
              <a:cxnLst/>
              <a:rect r="r" b="b" t="t" l="l"/>
              <a:pathLst>
                <a:path h="1433327" w="2272466">
                  <a:moveTo>
                    <a:pt x="2238176" y="21590"/>
                  </a:moveTo>
                  <a:cubicBezTo>
                    <a:pt x="2239446" y="34290"/>
                    <a:pt x="2239446" y="44450"/>
                    <a:pt x="2240716" y="54610"/>
                  </a:cubicBezTo>
                  <a:cubicBezTo>
                    <a:pt x="2243256" y="84569"/>
                    <a:pt x="2244526" y="113856"/>
                    <a:pt x="2247066" y="142098"/>
                  </a:cubicBezTo>
                  <a:cubicBezTo>
                    <a:pt x="2247066" y="182891"/>
                    <a:pt x="2259766" y="987245"/>
                    <a:pt x="2266116" y="1028038"/>
                  </a:cubicBezTo>
                  <a:cubicBezTo>
                    <a:pt x="2272466" y="1089750"/>
                    <a:pt x="2268656" y="1152508"/>
                    <a:pt x="2268656" y="1214221"/>
                  </a:cubicBezTo>
                  <a:cubicBezTo>
                    <a:pt x="2268656" y="1268612"/>
                    <a:pt x="2269926" y="1318818"/>
                    <a:pt x="2271196" y="1372367"/>
                  </a:cubicBezTo>
                  <a:cubicBezTo>
                    <a:pt x="2271196" y="1393957"/>
                    <a:pt x="2271196" y="1407927"/>
                    <a:pt x="2271196" y="1432057"/>
                  </a:cubicBezTo>
                  <a:cubicBezTo>
                    <a:pt x="2248336" y="1432057"/>
                    <a:pt x="2228016" y="1433327"/>
                    <a:pt x="2205886" y="1432057"/>
                  </a:cubicBezTo>
                  <a:cubicBezTo>
                    <a:pt x="2094573" y="1426977"/>
                    <a:pt x="1981548" y="1433327"/>
                    <a:pt x="1870236" y="1428247"/>
                  </a:cubicBezTo>
                  <a:cubicBezTo>
                    <a:pt x="1803448" y="1424437"/>
                    <a:pt x="1738373" y="1426977"/>
                    <a:pt x="1671586" y="1424437"/>
                  </a:cubicBezTo>
                  <a:cubicBezTo>
                    <a:pt x="1640761" y="1423167"/>
                    <a:pt x="1609936" y="1421897"/>
                    <a:pt x="1579111" y="1420627"/>
                  </a:cubicBezTo>
                  <a:cubicBezTo>
                    <a:pt x="1560273" y="1420627"/>
                    <a:pt x="1543148" y="1421897"/>
                    <a:pt x="1524311" y="1421897"/>
                  </a:cubicBezTo>
                  <a:cubicBezTo>
                    <a:pt x="1476361" y="1420627"/>
                    <a:pt x="1344498" y="1421897"/>
                    <a:pt x="1296548" y="1420627"/>
                  </a:cubicBezTo>
                  <a:cubicBezTo>
                    <a:pt x="1262298" y="1419357"/>
                    <a:pt x="577298" y="1428247"/>
                    <a:pt x="543048" y="1426977"/>
                  </a:cubicBezTo>
                  <a:cubicBezTo>
                    <a:pt x="534485" y="1426977"/>
                    <a:pt x="524210" y="1428247"/>
                    <a:pt x="515648" y="1428247"/>
                  </a:cubicBezTo>
                  <a:cubicBezTo>
                    <a:pt x="495098" y="1428247"/>
                    <a:pt x="476260" y="1429517"/>
                    <a:pt x="455710" y="1429517"/>
                  </a:cubicBezTo>
                  <a:cubicBezTo>
                    <a:pt x="404335" y="1429517"/>
                    <a:pt x="354673" y="1428247"/>
                    <a:pt x="303298" y="1426977"/>
                  </a:cubicBezTo>
                  <a:cubicBezTo>
                    <a:pt x="272473" y="1425707"/>
                    <a:pt x="241648" y="1424437"/>
                    <a:pt x="212535" y="1423167"/>
                  </a:cubicBezTo>
                  <a:cubicBezTo>
                    <a:pt x="157735" y="1421897"/>
                    <a:pt x="102935" y="1420627"/>
                    <a:pt x="48260" y="1420627"/>
                  </a:cubicBezTo>
                  <a:cubicBezTo>
                    <a:pt x="38100" y="1420627"/>
                    <a:pt x="29210" y="1420627"/>
                    <a:pt x="19050" y="1419357"/>
                  </a:cubicBezTo>
                  <a:cubicBezTo>
                    <a:pt x="10160" y="1418087"/>
                    <a:pt x="5080" y="1411737"/>
                    <a:pt x="7620" y="1402847"/>
                  </a:cubicBezTo>
                  <a:cubicBezTo>
                    <a:pt x="16510" y="1371117"/>
                    <a:pt x="12700" y="1344968"/>
                    <a:pt x="11430" y="1317772"/>
                  </a:cubicBezTo>
                  <a:cubicBezTo>
                    <a:pt x="10160" y="1262336"/>
                    <a:pt x="6350" y="1207945"/>
                    <a:pt x="7620" y="1152508"/>
                  </a:cubicBezTo>
                  <a:cubicBezTo>
                    <a:pt x="5080" y="1083474"/>
                    <a:pt x="0" y="228913"/>
                    <a:pt x="7620" y="158833"/>
                  </a:cubicBezTo>
                  <a:cubicBezTo>
                    <a:pt x="8890" y="145236"/>
                    <a:pt x="7620" y="130592"/>
                    <a:pt x="8890" y="116994"/>
                  </a:cubicBezTo>
                  <a:cubicBezTo>
                    <a:pt x="10160" y="95029"/>
                    <a:pt x="12700" y="709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123" y="30480"/>
                    <a:pt x="87523" y="29210"/>
                  </a:cubicBezTo>
                  <a:cubicBezTo>
                    <a:pt x="133760" y="25400"/>
                    <a:pt x="179998" y="22860"/>
                    <a:pt x="227948" y="20320"/>
                  </a:cubicBezTo>
                  <a:cubicBezTo>
                    <a:pt x="260485" y="17780"/>
                    <a:pt x="293023" y="16510"/>
                    <a:pt x="323848" y="13970"/>
                  </a:cubicBezTo>
                  <a:cubicBezTo>
                    <a:pt x="354673" y="11430"/>
                    <a:pt x="387210" y="8890"/>
                    <a:pt x="418035" y="8890"/>
                  </a:cubicBezTo>
                  <a:cubicBezTo>
                    <a:pt x="452285" y="7620"/>
                    <a:pt x="486535" y="10160"/>
                    <a:pt x="520785" y="8890"/>
                  </a:cubicBezTo>
                  <a:cubicBezTo>
                    <a:pt x="563598" y="8890"/>
                    <a:pt x="1339361" y="6350"/>
                    <a:pt x="1382173" y="5080"/>
                  </a:cubicBezTo>
                  <a:cubicBezTo>
                    <a:pt x="1423273" y="3810"/>
                    <a:pt x="1464373" y="2540"/>
                    <a:pt x="1507186" y="2540"/>
                  </a:cubicBezTo>
                  <a:cubicBezTo>
                    <a:pt x="1577398" y="1270"/>
                    <a:pt x="1645898" y="0"/>
                    <a:pt x="1716111" y="0"/>
                  </a:cubicBezTo>
                  <a:cubicBezTo>
                    <a:pt x="1745223" y="0"/>
                    <a:pt x="1776048" y="2540"/>
                    <a:pt x="1805161" y="2540"/>
                  </a:cubicBezTo>
                  <a:cubicBezTo>
                    <a:pt x="1885648" y="3810"/>
                    <a:pt x="1967848" y="5080"/>
                    <a:pt x="2048336" y="7620"/>
                  </a:cubicBezTo>
                  <a:cubicBezTo>
                    <a:pt x="2091148" y="8890"/>
                    <a:pt x="2133961" y="12700"/>
                    <a:pt x="2176773" y="16510"/>
                  </a:cubicBezTo>
                  <a:cubicBezTo>
                    <a:pt x="2187048" y="16510"/>
                    <a:pt x="2197324" y="16510"/>
                    <a:pt x="2205886" y="16510"/>
                  </a:cubicBezTo>
                  <a:cubicBezTo>
                    <a:pt x="2219126" y="17780"/>
                    <a:pt x="2228016" y="20320"/>
                    <a:pt x="2238176" y="21590"/>
                  </a:cubicBezTo>
                  <a:close/>
                  <a:moveTo>
                    <a:pt x="2248336" y="1415547"/>
                  </a:moveTo>
                  <a:cubicBezTo>
                    <a:pt x="2249606" y="1399037"/>
                    <a:pt x="2250876" y="1386337"/>
                    <a:pt x="2250876" y="1373637"/>
                  </a:cubicBezTo>
                  <a:cubicBezTo>
                    <a:pt x="2249606" y="1313588"/>
                    <a:pt x="2248336" y="1258152"/>
                    <a:pt x="2248336" y="1198531"/>
                  </a:cubicBezTo>
                  <a:cubicBezTo>
                    <a:pt x="2248336" y="1171336"/>
                    <a:pt x="2250876" y="1144141"/>
                    <a:pt x="2249606" y="1116945"/>
                  </a:cubicBezTo>
                  <a:cubicBezTo>
                    <a:pt x="2249606" y="1091842"/>
                    <a:pt x="2248336" y="1065693"/>
                    <a:pt x="2247066" y="1040589"/>
                  </a:cubicBezTo>
                  <a:cubicBezTo>
                    <a:pt x="2241986" y="1001888"/>
                    <a:pt x="2230556" y="200672"/>
                    <a:pt x="2230556" y="161971"/>
                  </a:cubicBezTo>
                  <a:cubicBezTo>
                    <a:pt x="2228016" y="129546"/>
                    <a:pt x="2225476" y="96075"/>
                    <a:pt x="2222936" y="63500"/>
                  </a:cubicBezTo>
                  <a:cubicBezTo>
                    <a:pt x="2221666" y="44450"/>
                    <a:pt x="2220396" y="43180"/>
                    <a:pt x="2200749" y="41910"/>
                  </a:cubicBezTo>
                  <a:cubicBezTo>
                    <a:pt x="2195611" y="41910"/>
                    <a:pt x="2192186" y="41910"/>
                    <a:pt x="2187048" y="40640"/>
                  </a:cubicBezTo>
                  <a:cubicBezTo>
                    <a:pt x="2144236" y="36830"/>
                    <a:pt x="2099711" y="31750"/>
                    <a:pt x="2056898" y="30480"/>
                  </a:cubicBezTo>
                  <a:cubicBezTo>
                    <a:pt x="1952436" y="26670"/>
                    <a:pt x="1846261" y="25400"/>
                    <a:pt x="1741798" y="22860"/>
                  </a:cubicBezTo>
                  <a:cubicBezTo>
                    <a:pt x="1726386" y="22860"/>
                    <a:pt x="1709261" y="22860"/>
                    <a:pt x="1693848" y="22860"/>
                  </a:cubicBezTo>
                  <a:cubicBezTo>
                    <a:pt x="1668161" y="22860"/>
                    <a:pt x="1642473" y="22860"/>
                    <a:pt x="1618498" y="22860"/>
                  </a:cubicBezTo>
                  <a:cubicBezTo>
                    <a:pt x="1563698" y="22860"/>
                    <a:pt x="1508898" y="22860"/>
                    <a:pt x="1455811" y="24130"/>
                  </a:cubicBezTo>
                  <a:cubicBezTo>
                    <a:pt x="1409573" y="25400"/>
                    <a:pt x="630385" y="29210"/>
                    <a:pt x="584148" y="29210"/>
                  </a:cubicBezTo>
                  <a:cubicBezTo>
                    <a:pt x="508798" y="29210"/>
                    <a:pt x="433448" y="26670"/>
                    <a:pt x="358098" y="33020"/>
                  </a:cubicBezTo>
                  <a:cubicBezTo>
                    <a:pt x="318710" y="36830"/>
                    <a:pt x="281035" y="36830"/>
                    <a:pt x="243360" y="38100"/>
                  </a:cubicBezTo>
                  <a:cubicBezTo>
                    <a:pt x="178285" y="41910"/>
                    <a:pt x="113210" y="45720"/>
                    <a:pt x="49530" y="50800"/>
                  </a:cubicBezTo>
                  <a:cubicBezTo>
                    <a:pt x="36830" y="50800"/>
                    <a:pt x="34290" y="53340"/>
                    <a:pt x="33020" y="67834"/>
                  </a:cubicBezTo>
                  <a:cubicBezTo>
                    <a:pt x="31750" y="86661"/>
                    <a:pt x="31750" y="105489"/>
                    <a:pt x="30480" y="124316"/>
                  </a:cubicBezTo>
                  <a:cubicBezTo>
                    <a:pt x="29210" y="155695"/>
                    <a:pt x="26670" y="186029"/>
                    <a:pt x="25400" y="217408"/>
                  </a:cubicBezTo>
                  <a:cubicBezTo>
                    <a:pt x="20320" y="250879"/>
                    <a:pt x="26670" y="1068830"/>
                    <a:pt x="29210" y="1102302"/>
                  </a:cubicBezTo>
                  <a:cubicBezTo>
                    <a:pt x="29210" y="1137865"/>
                    <a:pt x="29210" y="1174474"/>
                    <a:pt x="30480" y="1210037"/>
                  </a:cubicBezTo>
                  <a:cubicBezTo>
                    <a:pt x="30480" y="1236186"/>
                    <a:pt x="33020" y="1262336"/>
                    <a:pt x="33020" y="1288485"/>
                  </a:cubicBezTo>
                  <a:cubicBezTo>
                    <a:pt x="33020" y="1316726"/>
                    <a:pt x="33020" y="1344968"/>
                    <a:pt x="31750" y="1373637"/>
                  </a:cubicBezTo>
                  <a:cubicBezTo>
                    <a:pt x="31750" y="1377447"/>
                    <a:pt x="31750" y="1379987"/>
                    <a:pt x="31750" y="1383797"/>
                  </a:cubicBezTo>
                  <a:cubicBezTo>
                    <a:pt x="31750" y="1393957"/>
                    <a:pt x="35560" y="1397767"/>
                    <a:pt x="44450" y="1397767"/>
                  </a:cubicBezTo>
                  <a:cubicBezTo>
                    <a:pt x="63548" y="1397767"/>
                    <a:pt x="87523" y="1399037"/>
                    <a:pt x="109785" y="1399037"/>
                  </a:cubicBezTo>
                  <a:cubicBezTo>
                    <a:pt x="142323" y="1399037"/>
                    <a:pt x="176573" y="1396497"/>
                    <a:pt x="209110" y="1399037"/>
                  </a:cubicBezTo>
                  <a:cubicBezTo>
                    <a:pt x="262198" y="1402847"/>
                    <a:pt x="315285" y="1405387"/>
                    <a:pt x="368373" y="1404117"/>
                  </a:cubicBezTo>
                  <a:cubicBezTo>
                    <a:pt x="402623" y="1402847"/>
                    <a:pt x="435160" y="1405387"/>
                    <a:pt x="469410" y="1405387"/>
                  </a:cubicBezTo>
                  <a:cubicBezTo>
                    <a:pt x="519073" y="1405387"/>
                    <a:pt x="568735" y="1404117"/>
                    <a:pt x="618398" y="1405387"/>
                  </a:cubicBezTo>
                  <a:cubicBezTo>
                    <a:pt x="692035" y="1406657"/>
                    <a:pt x="1500336" y="1396497"/>
                    <a:pt x="1575686" y="1399037"/>
                  </a:cubicBezTo>
                  <a:cubicBezTo>
                    <a:pt x="1608223" y="1400307"/>
                    <a:pt x="1640761" y="1401577"/>
                    <a:pt x="1671586" y="1401577"/>
                  </a:cubicBezTo>
                  <a:cubicBezTo>
                    <a:pt x="1728098" y="1404117"/>
                    <a:pt x="1782898" y="1400307"/>
                    <a:pt x="1839411" y="1404117"/>
                  </a:cubicBezTo>
                  <a:cubicBezTo>
                    <a:pt x="1885648" y="1406657"/>
                    <a:pt x="1931886" y="1406657"/>
                    <a:pt x="1978123" y="1409197"/>
                  </a:cubicBezTo>
                  <a:cubicBezTo>
                    <a:pt x="2046623" y="1413007"/>
                    <a:pt x="2115123" y="1415547"/>
                    <a:pt x="2183623" y="1416817"/>
                  </a:cubicBezTo>
                  <a:cubicBezTo>
                    <a:pt x="2209311" y="1416817"/>
                    <a:pt x="2228016" y="1415547"/>
                    <a:pt x="2248336" y="1415547"/>
                  </a:cubicBezTo>
                  <a:close/>
                </a:path>
              </a:pathLst>
            </a:custGeom>
            <a:solidFill>
              <a:srgbClr val="AD6835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3639142" y="7003836"/>
            <a:ext cx="2576530" cy="2254464"/>
          </a:xfrm>
          <a:custGeom>
            <a:avLst/>
            <a:gdLst/>
            <a:ahLst/>
            <a:cxnLst/>
            <a:rect r="r" b="b" t="t" l="l"/>
            <a:pathLst>
              <a:path h="2254464" w="2576530">
                <a:moveTo>
                  <a:pt x="0" y="0"/>
                </a:moveTo>
                <a:lnTo>
                  <a:pt x="2576530" y="0"/>
                </a:lnTo>
                <a:lnTo>
                  <a:pt x="2576530" y="2254464"/>
                </a:lnTo>
                <a:lnTo>
                  <a:pt x="0" y="22544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57663" y="895350"/>
            <a:ext cx="12972673" cy="1534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77"/>
              </a:lnSpc>
            </a:pPr>
            <a:r>
              <a:rPr lang="en-US" sz="4050" spc="696">
                <a:solidFill>
                  <a:srgbClr val="21AD6E"/>
                </a:solidFill>
                <a:latin typeface="Cardo Bold"/>
              </a:rPr>
              <a:t>W NUMERZE LISTOPADOWYM:</a:t>
            </a:r>
          </a:p>
          <a:p>
            <a:pPr algn="ctr">
              <a:lnSpc>
                <a:spcPts val="6277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4117840" y="3513377"/>
            <a:ext cx="12304344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5271FF"/>
                </a:solidFill>
                <a:latin typeface="Cardo Bold"/>
              </a:rPr>
              <a:t>Zabawy w kąciku logopedycznym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00997" y="6631227"/>
            <a:ext cx="8905630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CB6CE6"/>
                </a:solidFill>
                <a:latin typeface="Cardo Bold"/>
              </a:rPr>
              <a:t>Kącik Przedszkolaka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57663" y="5072302"/>
            <a:ext cx="1147132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7ED957"/>
                </a:solidFill>
                <a:latin typeface="Cardo Bold"/>
              </a:rPr>
              <a:t>Eksperymenty na jesienne wieczory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657663" y="1955165"/>
            <a:ext cx="12972673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86D46"/>
                </a:solidFill>
                <a:latin typeface="Cardo Bold"/>
              </a:rPr>
              <a:t>Co czeka nas w przedszkolu w listopadzie...?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223355" y="8190152"/>
            <a:ext cx="8905630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BD59"/>
                </a:solidFill>
                <a:latin typeface="Cardo Bold"/>
              </a:rPr>
              <a:t>Zaproszenia do udziału...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62115" y="801813"/>
            <a:ext cx="14556368" cy="9215116"/>
            <a:chOff x="0" y="0"/>
            <a:chExt cx="2266116" cy="1434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2243256" cy="1406657"/>
            </a:xfrm>
            <a:custGeom>
              <a:avLst/>
              <a:gdLst/>
              <a:ahLst/>
              <a:cxnLst/>
              <a:rect r="r" b="b" t="t" l="l"/>
              <a:pathLst>
                <a:path h="1406657" w="2243256">
                  <a:moveTo>
                    <a:pt x="2243256" y="1406657"/>
                  </a:moveTo>
                  <a:lnTo>
                    <a:pt x="0" y="1399037"/>
                  </a:lnTo>
                  <a:lnTo>
                    <a:pt x="0" y="501092"/>
                  </a:lnTo>
                  <a:lnTo>
                    <a:pt x="17780" y="19050"/>
                  </a:lnTo>
                  <a:lnTo>
                    <a:pt x="1116466" y="0"/>
                  </a:lnTo>
                  <a:lnTo>
                    <a:pt x="222420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2272466" cy="1433327"/>
            </a:xfrm>
            <a:custGeom>
              <a:avLst/>
              <a:gdLst/>
              <a:ahLst/>
              <a:cxnLst/>
              <a:rect r="r" b="b" t="t" l="l"/>
              <a:pathLst>
                <a:path h="1433327" w="2272466">
                  <a:moveTo>
                    <a:pt x="2238176" y="21590"/>
                  </a:moveTo>
                  <a:cubicBezTo>
                    <a:pt x="2239446" y="34290"/>
                    <a:pt x="2239446" y="44450"/>
                    <a:pt x="2240716" y="54610"/>
                  </a:cubicBezTo>
                  <a:cubicBezTo>
                    <a:pt x="2243256" y="84569"/>
                    <a:pt x="2244526" y="113856"/>
                    <a:pt x="2247066" y="142098"/>
                  </a:cubicBezTo>
                  <a:cubicBezTo>
                    <a:pt x="2247066" y="182891"/>
                    <a:pt x="2259766" y="987245"/>
                    <a:pt x="2266116" y="1028038"/>
                  </a:cubicBezTo>
                  <a:cubicBezTo>
                    <a:pt x="2272466" y="1089750"/>
                    <a:pt x="2268656" y="1152508"/>
                    <a:pt x="2268656" y="1214221"/>
                  </a:cubicBezTo>
                  <a:cubicBezTo>
                    <a:pt x="2268656" y="1268612"/>
                    <a:pt x="2269926" y="1318818"/>
                    <a:pt x="2271196" y="1372367"/>
                  </a:cubicBezTo>
                  <a:cubicBezTo>
                    <a:pt x="2271196" y="1393957"/>
                    <a:pt x="2271196" y="1407927"/>
                    <a:pt x="2271196" y="1432057"/>
                  </a:cubicBezTo>
                  <a:cubicBezTo>
                    <a:pt x="2248336" y="1432057"/>
                    <a:pt x="2228016" y="1433327"/>
                    <a:pt x="2205886" y="1432057"/>
                  </a:cubicBezTo>
                  <a:cubicBezTo>
                    <a:pt x="2094573" y="1426977"/>
                    <a:pt x="1981548" y="1433327"/>
                    <a:pt x="1870236" y="1428247"/>
                  </a:cubicBezTo>
                  <a:cubicBezTo>
                    <a:pt x="1803448" y="1424437"/>
                    <a:pt x="1738373" y="1426977"/>
                    <a:pt x="1671586" y="1424437"/>
                  </a:cubicBezTo>
                  <a:cubicBezTo>
                    <a:pt x="1640761" y="1423167"/>
                    <a:pt x="1609936" y="1421897"/>
                    <a:pt x="1579111" y="1420627"/>
                  </a:cubicBezTo>
                  <a:cubicBezTo>
                    <a:pt x="1560273" y="1420627"/>
                    <a:pt x="1543148" y="1421897"/>
                    <a:pt x="1524311" y="1421897"/>
                  </a:cubicBezTo>
                  <a:cubicBezTo>
                    <a:pt x="1476361" y="1420627"/>
                    <a:pt x="1344498" y="1421897"/>
                    <a:pt x="1296548" y="1420627"/>
                  </a:cubicBezTo>
                  <a:cubicBezTo>
                    <a:pt x="1262298" y="1419357"/>
                    <a:pt x="577298" y="1428247"/>
                    <a:pt x="543048" y="1426977"/>
                  </a:cubicBezTo>
                  <a:cubicBezTo>
                    <a:pt x="534485" y="1426977"/>
                    <a:pt x="524210" y="1428247"/>
                    <a:pt x="515648" y="1428247"/>
                  </a:cubicBezTo>
                  <a:cubicBezTo>
                    <a:pt x="495098" y="1428247"/>
                    <a:pt x="476260" y="1429517"/>
                    <a:pt x="455710" y="1429517"/>
                  </a:cubicBezTo>
                  <a:cubicBezTo>
                    <a:pt x="404335" y="1429517"/>
                    <a:pt x="354673" y="1428247"/>
                    <a:pt x="303298" y="1426977"/>
                  </a:cubicBezTo>
                  <a:cubicBezTo>
                    <a:pt x="272473" y="1425707"/>
                    <a:pt x="241648" y="1424437"/>
                    <a:pt x="212535" y="1423167"/>
                  </a:cubicBezTo>
                  <a:cubicBezTo>
                    <a:pt x="157735" y="1421897"/>
                    <a:pt x="102935" y="1420627"/>
                    <a:pt x="48260" y="1420627"/>
                  </a:cubicBezTo>
                  <a:cubicBezTo>
                    <a:pt x="38100" y="1420627"/>
                    <a:pt x="29210" y="1420627"/>
                    <a:pt x="19050" y="1419357"/>
                  </a:cubicBezTo>
                  <a:cubicBezTo>
                    <a:pt x="10160" y="1418087"/>
                    <a:pt x="5080" y="1411737"/>
                    <a:pt x="7620" y="1402847"/>
                  </a:cubicBezTo>
                  <a:cubicBezTo>
                    <a:pt x="16510" y="1371117"/>
                    <a:pt x="12700" y="1344968"/>
                    <a:pt x="11430" y="1317772"/>
                  </a:cubicBezTo>
                  <a:cubicBezTo>
                    <a:pt x="10160" y="1262336"/>
                    <a:pt x="6350" y="1207945"/>
                    <a:pt x="7620" y="1152508"/>
                  </a:cubicBezTo>
                  <a:cubicBezTo>
                    <a:pt x="5080" y="1083474"/>
                    <a:pt x="0" y="228913"/>
                    <a:pt x="7620" y="158833"/>
                  </a:cubicBezTo>
                  <a:cubicBezTo>
                    <a:pt x="8890" y="145236"/>
                    <a:pt x="7620" y="130592"/>
                    <a:pt x="8890" y="116994"/>
                  </a:cubicBezTo>
                  <a:cubicBezTo>
                    <a:pt x="10160" y="95029"/>
                    <a:pt x="12700" y="709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123" y="30480"/>
                    <a:pt x="87523" y="29210"/>
                  </a:cubicBezTo>
                  <a:cubicBezTo>
                    <a:pt x="133760" y="25400"/>
                    <a:pt x="179998" y="22860"/>
                    <a:pt x="227948" y="20320"/>
                  </a:cubicBezTo>
                  <a:cubicBezTo>
                    <a:pt x="260485" y="17780"/>
                    <a:pt x="293023" y="16510"/>
                    <a:pt x="323848" y="13970"/>
                  </a:cubicBezTo>
                  <a:cubicBezTo>
                    <a:pt x="354673" y="11430"/>
                    <a:pt x="387210" y="8890"/>
                    <a:pt x="418035" y="8890"/>
                  </a:cubicBezTo>
                  <a:cubicBezTo>
                    <a:pt x="452285" y="7620"/>
                    <a:pt x="486535" y="10160"/>
                    <a:pt x="520785" y="8890"/>
                  </a:cubicBezTo>
                  <a:cubicBezTo>
                    <a:pt x="563598" y="8890"/>
                    <a:pt x="1339361" y="6350"/>
                    <a:pt x="1382173" y="5080"/>
                  </a:cubicBezTo>
                  <a:cubicBezTo>
                    <a:pt x="1423273" y="3810"/>
                    <a:pt x="1464373" y="2540"/>
                    <a:pt x="1507186" y="2540"/>
                  </a:cubicBezTo>
                  <a:cubicBezTo>
                    <a:pt x="1577398" y="1270"/>
                    <a:pt x="1645898" y="0"/>
                    <a:pt x="1716111" y="0"/>
                  </a:cubicBezTo>
                  <a:cubicBezTo>
                    <a:pt x="1745223" y="0"/>
                    <a:pt x="1776048" y="2540"/>
                    <a:pt x="1805161" y="2540"/>
                  </a:cubicBezTo>
                  <a:cubicBezTo>
                    <a:pt x="1885648" y="3810"/>
                    <a:pt x="1967848" y="5080"/>
                    <a:pt x="2048336" y="7620"/>
                  </a:cubicBezTo>
                  <a:cubicBezTo>
                    <a:pt x="2091148" y="8890"/>
                    <a:pt x="2133961" y="12700"/>
                    <a:pt x="2176773" y="16510"/>
                  </a:cubicBezTo>
                  <a:cubicBezTo>
                    <a:pt x="2187048" y="16510"/>
                    <a:pt x="2197324" y="16510"/>
                    <a:pt x="2205886" y="16510"/>
                  </a:cubicBezTo>
                  <a:cubicBezTo>
                    <a:pt x="2219126" y="17780"/>
                    <a:pt x="2228016" y="20320"/>
                    <a:pt x="2238176" y="21590"/>
                  </a:cubicBezTo>
                  <a:close/>
                  <a:moveTo>
                    <a:pt x="2248336" y="1415547"/>
                  </a:moveTo>
                  <a:cubicBezTo>
                    <a:pt x="2249606" y="1399037"/>
                    <a:pt x="2250876" y="1386337"/>
                    <a:pt x="2250876" y="1373637"/>
                  </a:cubicBezTo>
                  <a:cubicBezTo>
                    <a:pt x="2249606" y="1313588"/>
                    <a:pt x="2248336" y="1258152"/>
                    <a:pt x="2248336" y="1198531"/>
                  </a:cubicBezTo>
                  <a:cubicBezTo>
                    <a:pt x="2248336" y="1171336"/>
                    <a:pt x="2250876" y="1144141"/>
                    <a:pt x="2249606" y="1116945"/>
                  </a:cubicBezTo>
                  <a:cubicBezTo>
                    <a:pt x="2249606" y="1091842"/>
                    <a:pt x="2248336" y="1065693"/>
                    <a:pt x="2247066" y="1040589"/>
                  </a:cubicBezTo>
                  <a:cubicBezTo>
                    <a:pt x="2241986" y="1001888"/>
                    <a:pt x="2230556" y="200672"/>
                    <a:pt x="2230556" y="161971"/>
                  </a:cubicBezTo>
                  <a:cubicBezTo>
                    <a:pt x="2228016" y="129546"/>
                    <a:pt x="2225476" y="96075"/>
                    <a:pt x="2222936" y="63500"/>
                  </a:cubicBezTo>
                  <a:cubicBezTo>
                    <a:pt x="2221666" y="44450"/>
                    <a:pt x="2220396" y="43180"/>
                    <a:pt x="2200749" y="41910"/>
                  </a:cubicBezTo>
                  <a:cubicBezTo>
                    <a:pt x="2195611" y="41910"/>
                    <a:pt x="2192186" y="41910"/>
                    <a:pt x="2187048" y="40640"/>
                  </a:cubicBezTo>
                  <a:cubicBezTo>
                    <a:pt x="2144236" y="36830"/>
                    <a:pt x="2099711" y="31750"/>
                    <a:pt x="2056898" y="30480"/>
                  </a:cubicBezTo>
                  <a:cubicBezTo>
                    <a:pt x="1952436" y="26670"/>
                    <a:pt x="1846261" y="25400"/>
                    <a:pt x="1741798" y="22860"/>
                  </a:cubicBezTo>
                  <a:cubicBezTo>
                    <a:pt x="1726386" y="22860"/>
                    <a:pt x="1709261" y="22860"/>
                    <a:pt x="1693848" y="22860"/>
                  </a:cubicBezTo>
                  <a:cubicBezTo>
                    <a:pt x="1668161" y="22860"/>
                    <a:pt x="1642473" y="22860"/>
                    <a:pt x="1618498" y="22860"/>
                  </a:cubicBezTo>
                  <a:cubicBezTo>
                    <a:pt x="1563698" y="22860"/>
                    <a:pt x="1508898" y="22860"/>
                    <a:pt x="1455811" y="24130"/>
                  </a:cubicBezTo>
                  <a:cubicBezTo>
                    <a:pt x="1409573" y="25400"/>
                    <a:pt x="630385" y="29210"/>
                    <a:pt x="584148" y="29210"/>
                  </a:cubicBezTo>
                  <a:cubicBezTo>
                    <a:pt x="508798" y="29210"/>
                    <a:pt x="433448" y="26670"/>
                    <a:pt x="358098" y="33020"/>
                  </a:cubicBezTo>
                  <a:cubicBezTo>
                    <a:pt x="318710" y="36830"/>
                    <a:pt x="281035" y="36830"/>
                    <a:pt x="243360" y="38100"/>
                  </a:cubicBezTo>
                  <a:cubicBezTo>
                    <a:pt x="178285" y="41910"/>
                    <a:pt x="113210" y="45720"/>
                    <a:pt x="49530" y="50800"/>
                  </a:cubicBezTo>
                  <a:cubicBezTo>
                    <a:pt x="36830" y="50800"/>
                    <a:pt x="34290" y="53340"/>
                    <a:pt x="33020" y="67834"/>
                  </a:cubicBezTo>
                  <a:cubicBezTo>
                    <a:pt x="31750" y="86661"/>
                    <a:pt x="31750" y="105489"/>
                    <a:pt x="30480" y="124316"/>
                  </a:cubicBezTo>
                  <a:cubicBezTo>
                    <a:pt x="29210" y="155695"/>
                    <a:pt x="26670" y="186029"/>
                    <a:pt x="25400" y="217408"/>
                  </a:cubicBezTo>
                  <a:cubicBezTo>
                    <a:pt x="20320" y="250879"/>
                    <a:pt x="26670" y="1068830"/>
                    <a:pt x="29210" y="1102302"/>
                  </a:cubicBezTo>
                  <a:cubicBezTo>
                    <a:pt x="29210" y="1137865"/>
                    <a:pt x="29210" y="1174474"/>
                    <a:pt x="30480" y="1210037"/>
                  </a:cubicBezTo>
                  <a:cubicBezTo>
                    <a:pt x="30480" y="1236186"/>
                    <a:pt x="33020" y="1262336"/>
                    <a:pt x="33020" y="1288485"/>
                  </a:cubicBezTo>
                  <a:cubicBezTo>
                    <a:pt x="33020" y="1316726"/>
                    <a:pt x="33020" y="1344968"/>
                    <a:pt x="31750" y="1373637"/>
                  </a:cubicBezTo>
                  <a:cubicBezTo>
                    <a:pt x="31750" y="1377447"/>
                    <a:pt x="31750" y="1379987"/>
                    <a:pt x="31750" y="1383797"/>
                  </a:cubicBezTo>
                  <a:cubicBezTo>
                    <a:pt x="31750" y="1393957"/>
                    <a:pt x="35560" y="1397767"/>
                    <a:pt x="44450" y="1397767"/>
                  </a:cubicBezTo>
                  <a:cubicBezTo>
                    <a:pt x="63548" y="1397767"/>
                    <a:pt x="87523" y="1399037"/>
                    <a:pt x="109785" y="1399037"/>
                  </a:cubicBezTo>
                  <a:cubicBezTo>
                    <a:pt x="142323" y="1399037"/>
                    <a:pt x="176573" y="1396497"/>
                    <a:pt x="209110" y="1399037"/>
                  </a:cubicBezTo>
                  <a:cubicBezTo>
                    <a:pt x="262198" y="1402847"/>
                    <a:pt x="315285" y="1405387"/>
                    <a:pt x="368373" y="1404117"/>
                  </a:cubicBezTo>
                  <a:cubicBezTo>
                    <a:pt x="402623" y="1402847"/>
                    <a:pt x="435160" y="1405387"/>
                    <a:pt x="469410" y="1405387"/>
                  </a:cubicBezTo>
                  <a:cubicBezTo>
                    <a:pt x="519073" y="1405387"/>
                    <a:pt x="568735" y="1404117"/>
                    <a:pt x="618398" y="1405387"/>
                  </a:cubicBezTo>
                  <a:cubicBezTo>
                    <a:pt x="692035" y="1406657"/>
                    <a:pt x="1500336" y="1396497"/>
                    <a:pt x="1575686" y="1399037"/>
                  </a:cubicBezTo>
                  <a:cubicBezTo>
                    <a:pt x="1608223" y="1400307"/>
                    <a:pt x="1640761" y="1401577"/>
                    <a:pt x="1671586" y="1401577"/>
                  </a:cubicBezTo>
                  <a:cubicBezTo>
                    <a:pt x="1728098" y="1404117"/>
                    <a:pt x="1782898" y="1400307"/>
                    <a:pt x="1839411" y="1404117"/>
                  </a:cubicBezTo>
                  <a:cubicBezTo>
                    <a:pt x="1885648" y="1406657"/>
                    <a:pt x="1931886" y="1406657"/>
                    <a:pt x="1978123" y="1409197"/>
                  </a:cubicBezTo>
                  <a:cubicBezTo>
                    <a:pt x="2046623" y="1413007"/>
                    <a:pt x="2115123" y="1415547"/>
                    <a:pt x="2183623" y="1416817"/>
                  </a:cubicBezTo>
                  <a:cubicBezTo>
                    <a:pt x="2209311" y="1416817"/>
                    <a:pt x="2228016" y="1415547"/>
                    <a:pt x="2248336" y="1415547"/>
                  </a:cubicBezTo>
                  <a:close/>
                </a:path>
              </a:pathLst>
            </a:custGeom>
            <a:solidFill>
              <a:srgbClr val="AD6835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2584615">
            <a:off x="13026424" y="573854"/>
            <a:ext cx="3950634" cy="3540756"/>
          </a:xfrm>
          <a:custGeom>
            <a:avLst/>
            <a:gdLst/>
            <a:ahLst/>
            <a:cxnLst/>
            <a:rect r="r" b="b" t="t" l="l"/>
            <a:pathLst>
              <a:path h="3540756" w="3950634">
                <a:moveTo>
                  <a:pt x="0" y="0"/>
                </a:moveTo>
                <a:lnTo>
                  <a:pt x="3950634" y="0"/>
                </a:lnTo>
                <a:lnTo>
                  <a:pt x="3950634" y="3540756"/>
                </a:lnTo>
                <a:lnTo>
                  <a:pt x="0" y="35407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667319" y="2529841"/>
            <a:ext cx="5434639" cy="2941498"/>
          </a:xfrm>
          <a:custGeom>
            <a:avLst/>
            <a:gdLst/>
            <a:ahLst/>
            <a:cxnLst/>
            <a:rect r="r" b="b" t="t" l="l"/>
            <a:pathLst>
              <a:path h="2941498" w="5434639">
                <a:moveTo>
                  <a:pt x="0" y="0"/>
                </a:moveTo>
                <a:lnTo>
                  <a:pt x="5434638" y="0"/>
                </a:lnTo>
                <a:lnTo>
                  <a:pt x="5434638" y="2941498"/>
                </a:lnTo>
                <a:lnTo>
                  <a:pt x="0" y="2941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82335" y="1371092"/>
            <a:ext cx="12972673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70"/>
              </a:lnSpc>
            </a:pPr>
            <a:r>
              <a:rPr lang="en-US" sz="4050">
                <a:solidFill>
                  <a:srgbClr val="5271FF"/>
                </a:solidFill>
                <a:latin typeface="Cardo Bold"/>
              </a:rPr>
              <a:t>CO CZEKA NAS W LISTOPADZIE...?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488680" y="3594190"/>
            <a:ext cx="4548840" cy="2462059"/>
          </a:xfrm>
          <a:custGeom>
            <a:avLst/>
            <a:gdLst/>
            <a:ahLst/>
            <a:cxnLst/>
            <a:rect r="r" b="b" t="t" l="l"/>
            <a:pathLst>
              <a:path h="2462059" w="4548840">
                <a:moveTo>
                  <a:pt x="0" y="0"/>
                </a:moveTo>
                <a:lnTo>
                  <a:pt x="4548839" y="0"/>
                </a:lnTo>
                <a:lnTo>
                  <a:pt x="4548839" y="2462059"/>
                </a:lnTo>
                <a:lnTo>
                  <a:pt x="0" y="2462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609964" y="6782519"/>
            <a:ext cx="4574190" cy="2475781"/>
          </a:xfrm>
          <a:custGeom>
            <a:avLst/>
            <a:gdLst/>
            <a:ahLst/>
            <a:cxnLst/>
            <a:rect r="r" b="b" t="t" l="l"/>
            <a:pathLst>
              <a:path h="2475781" w="4574190">
                <a:moveTo>
                  <a:pt x="0" y="0"/>
                </a:moveTo>
                <a:lnTo>
                  <a:pt x="4574191" y="0"/>
                </a:lnTo>
                <a:lnTo>
                  <a:pt x="4574191" y="2475781"/>
                </a:lnTo>
                <a:lnTo>
                  <a:pt x="0" y="247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805661" y="6217513"/>
            <a:ext cx="5434639" cy="2941498"/>
          </a:xfrm>
          <a:custGeom>
            <a:avLst/>
            <a:gdLst/>
            <a:ahLst/>
            <a:cxnLst/>
            <a:rect r="r" b="b" t="t" l="l"/>
            <a:pathLst>
              <a:path h="2941498" w="5434639">
                <a:moveTo>
                  <a:pt x="0" y="0"/>
                </a:moveTo>
                <a:lnTo>
                  <a:pt x="5434638" y="0"/>
                </a:lnTo>
                <a:lnTo>
                  <a:pt x="5434638" y="2941499"/>
                </a:lnTo>
                <a:lnTo>
                  <a:pt x="0" y="2941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108811" y="3546565"/>
            <a:ext cx="474411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21AD6E"/>
                </a:solidFill>
                <a:latin typeface="Open Sans Bold"/>
              </a:rPr>
              <a:t>9. XI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21AD6E"/>
                </a:solidFill>
                <a:latin typeface="Open Sans Bold"/>
              </a:rPr>
              <a:t>Obchody Dnia Niepodległości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28771" y="7859075"/>
            <a:ext cx="4936577" cy="446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1"/>
              </a:lnSpc>
            </a:pPr>
            <a:r>
              <a:rPr lang="en-US" sz="2601">
                <a:solidFill>
                  <a:srgbClr val="21AD6E"/>
                </a:solidFill>
                <a:latin typeface="Open Sans Bold"/>
              </a:rPr>
              <a:t>Dzień Pluszowgo Misia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054691" y="7208225"/>
            <a:ext cx="4936577" cy="902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1"/>
              </a:lnSpc>
            </a:pPr>
            <a:r>
              <a:rPr lang="en-US" sz="2601">
                <a:solidFill>
                  <a:srgbClr val="21AD6E"/>
                </a:solidFill>
                <a:latin typeface="Open Sans Bold"/>
              </a:rPr>
              <a:t>Spotkanie andrzejkowe </a:t>
            </a:r>
          </a:p>
          <a:p>
            <a:pPr algn="ctr">
              <a:lnSpc>
                <a:spcPts val="3641"/>
              </a:lnSpc>
            </a:pPr>
            <a:r>
              <a:rPr lang="en-US" sz="2601">
                <a:solidFill>
                  <a:srgbClr val="21AD6E"/>
                </a:solidFill>
                <a:latin typeface="Open Sans Bold"/>
              </a:rPr>
              <a:t>w grupie Misiów i Zajączków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294811" y="4345183"/>
            <a:ext cx="4936577" cy="902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1"/>
              </a:lnSpc>
            </a:pPr>
            <a:r>
              <a:rPr lang="en-US" sz="2601">
                <a:solidFill>
                  <a:srgbClr val="21AD6E"/>
                </a:solidFill>
                <a:latin typeface="Open Sans Bold"/>
              </a:rPr>
              <a:t>20. XI</a:t>
            </a:r>
          </a:p>
          <a:p>
            <a:pPr algn="ctr">
              <a:lnSpc>
                <a:spcPts val="3641"/>
              </a:lnSpc>
            </a:pPr>
            <a:r>
              <a:rPr lang="en-US" sz="2601">
                <a:solidFill>
                  <a:srgbClr val="21AD6E"/>
                </a:solidFill>
                <a:latin typeface="Open Sans Bold"/>
              </a:rPr>
              <a:t>Dzień Praw Dziecka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37961"/>
            <a:ext cx="18288000" cy="10011077"/>
            <a:chOff x="0" y="0"/>
            <a:chExt cx="3132008" cy="1714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3109148" cy="1686560"/>
            </a:xfrm>
            <a:custGeom>
              <a:avLst/>
              <a:gdLst/>
              <a:ahLst/>
              <a:cxnLst/>
              <a:rect r="r" b="b" t="t" l="l"/>
              <a:pathLst>
                <a:path h="1686560" w="3109148">
                  <a:moveTo>
                    <a:pt x="3109148" y="1686560"/>
                  </a:moveTo>
                  <a:lnTo>
                    <a:pt x="0" y="1678940"/>
                  </a:lnTo>
                  <a:lnTo>
                    <a:pt x="0" y="598170"/>
                  </a:lnTo>
                  <a:lnTo>
                    <a:pt x="17780" y="19050"/>
                  </a:lnTo>
                  <a:lnTo>
                    <a:pt x="1548299" y="0"/>
                  </a:lnTo>
                  <a:lnTo>
                    <a:pt x="309009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3138358" cy="1713230"/>
            </a:xfrm>
            <a:custGeom>
              <a:avLst/>
              <a:gdLst/>
              <a:ahLst/>
              <a:cxnLst/>
              <a:rect r="r" b="b" t="t" l="l"/>
              <a:pathLst>
                <a:path h="1713230" w="3138358">
                  <a:moveTo>
                    <a:pt x="3104068" y="21590"/>
                  </a:moveTo>
                  <a:cubicBezTo>
                    <a:pt x="3105338" y="34290"/>
                    <a:pt x="3105338" y="44450"/>
                    <a:pt x="3106608" y="54610"/>
                  </a:cubicBezTo>
                  <a:cubicBezTo>
                    <a:pt x="3109148" y="88900"/>
                    <a:pt x="3110418" y="124460"/>
                    <a:pt x="3112958" y="158750"/>
                  </a:cubicBezTo>
                  <a:cubicBezTo>
                    <a:pt x="3112958" y="208280"/>
                    <a:pt x="3125658" y="1184910"/>
                    <a:pt x="3132008" y="1234440"/>
                  </a:cubicBezTo>
                  <a:cubicBezTo>
                    <a:pt x="3138358" y="1309370"/>
                    <a:pt x="3134548" y="1385570"/>
                    <a:pt x="3134548" y="1460500"/>
                  </a:cubicBezTo>
                  <a:cubicBezTo>
                    <a:pt x="3134548" y="1526540"/>
                    <a:pt x="3135818" y="1587500"/>
                    <a:pt x="3137088" y="1652270"/>
                  </a:cubicBezTo>
                  <a:cubicBezTo>
                    <a:pt x="3137088" y="1673860"/>
                    <a:pt x="3137088" y="1687830"/>
                    <a:pt x="3137088" y="1711960"/>
                  </a:cubicBezTo>
                  <a:cubicBezTo>
                    <a:pt x="3114228" y="1711960"/>
                    <a:pt x="3093908" y="1713230"/>
                    <a:pt x="3068970" y="1711960"/>
                  </a:cubicBezTo>
                  <a:cubicBezTo>
                    <a:pt x="2913021" y="1706880"/>
                    <a:pt x="2754674" y="1713230"/>
                    <a:pt x="2598725" y="1708150"/>
                  </a:cubicBezTo>
                  <a:cubicBezTo>
                    <a:pt x="2505156" y="1704340"/>
                    <a:pt x="2413987" y="1706880"/>
                    <a:pt x="2320418" y="1704340"/>
                  </a:cubicBezTo>
                  <a:cubicBezTo>
                    <a:pt x="2277232" y="1703070"/>
                    <a:pt x="2234046" y="1701800"/>
                    <a:pt x="2190860" y="1700530"/>
                  </a:cubicBezTo>
                  <a:cubicBezTo>
                    <a:pt x="2164469" y="1700530"/>
                    <a:pt x="2140477" y="1701800"/>
                    <a:pt x="2114086" y="1701800"/>
                  </a:cubicBezTo>
                  <a:cubicBezTo>
                    <a:pt x="2046908" y="1700530"/>
                    <a:pt x="1862169" y="1701800"/>
                    <a:pt x="1794992" y="1700530"/>
                  </a:cubicBezTo>
                  <a:cubicBezTo>
                    <a:pt x="1747007" y="1699260"/>
                    <a:pt x="787325" y="1708150"/>
                    <a:pt x="739341" y="1706880"/>
                  </a:cubicBezTo>
                  <a:cubicBezTo>
                    <a:pt x="727345" y="1706880"/>
                    <a:pt x="712950" y="1708150"/>
                    <a:pt x="700954" y="1708150"/>
                  </a:cubicBezTo>
                  <a:cubicBezTo>
                    <a:pt x="672163" y="1708150"/>
                    <a:pt x="645772" y="1709420"/>
                    <a:pt x="616981" y="1709420"/>
                  </a:cubicBezTo>
                  <a:cubicBezTo>
                    <a:pt x="545005" y="1709420"/>
                    <a:pt x="475428" y="1708150"/>
                    <a:pt x="403452" y="1706880"/>
                  </a:cubicBezTo>
                  <a:cubicBezTo>
                    <a:pt x="360266" y="1705610"/>
                    <a:pt x="317081" y="1704340"/>
                    <a:pt x="276294" y="1703070"/>
                  </a:cubicBezTo>
                  <a:cubicBezTo>
                    <a:pt x="199519" y="1701800"/>
                    <a:pt x="122745" y="1700530"/>
                    <a:pt x="48260" y="1700530"/>
                  </a:cubicBezTo>
                  <a:cubicBezTo>
                    <a:pt x="38100" y="1700530"/>
                    <a:pt x="29210" y="1700530"/>
                    <a:pt x="19050" y="1699260"/>
                  </a:cubicBezTo>
                  <a:cubicBezTo>
                    <a:pt x="10160" y="1697990"/>
                    <a:pt x="5080" y="1691640"/>
                    <a:pt x="7620" y="1682750"/>
                  </a:cubicBezTo>
                  <a:cubicBezTo>
                    <a:pt x="16510" y="1651000"/>
                    <a:pt x="12700" y="1619250"/>
                    <a:pt x="11430" y="1586230"/>
                  </a:cubicBezTo>
                  <a:cubicBezTo>
                    <a:pt x="10160" y="1518920"/>
                    <a:pt x="6350" y="1452880"/>
                    <a:pt x="7620" y="1385570"/>
                  </a:cubicBezTo>
                  <a:cubicBezTo>
                    <a:pt x="5080" y="1301750"/>
                    <a:pt x="0" y="264160"/>
                    <a:pt x="7620" y="179070"/>
                  </a:cubicBezTo>
                  <a:cubicBezTo>
                    <a:pt x="8890" y="162560"/>
                    <a:pt x="7620" y="144780"/>
                    <a:pt x="8890" y="128270"/>
                  </a:cubicBezTo>
                  <a:cubicBezTo>
                    <a:pt x="10160" y="101600"/>
                    <a:pt x="12700" y="723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765" y="30480"/>
                    <a:pt x="101152" y="29210"/>
                  </a:cubicBezTo>
                  <a:cubicBezTo>
                    <a:pt x="165931" y="25400"/>
                    <a:pt x="230709" y="22860"/>
                    <a:pt x="297887" y="20320"/>
                  </a:cubicBezTo>
                  <a:cubicBezTo>
                    <a:pt x="343472" y="17780"/>
                    <a:pt x="389057" y="16510"/>
                    <a:pt x="432242" y="13970"/>
                  </a:cubicBezTo>
                  <a:cubicBezTo>
                    <a:pt x="475428" y="11430"/>
                    <a:pt x="521013" y="8890"/>
                    <a:pt x="564199" y="8890"/>
                  </a:cubicBezTo>
                  <a:cubicBezTo>
                    <a:pt x="612183" y="7620"/>
                    <a:pt x="660167" y="10160"/>
                    <a:pt x="708151" y="8890"/>
                  </a:cubicBezTo>
                  <a:cubicBezTo>
                    <a:pt x="768131" y="8890"/>
                    <a:pt x="1854972" y="6350"/>
                    <a:pt x="1914952" y="5080"/>
                  </a:cubicBezTo>
                  <a:cubicBezTo>
                    <a:pt x="1972533" y="3810"/>
                    <a:pt x="2030114" y="2540"/>
                    <a:pt x="2090094" y="2540"/>
                  </a:cubicBezTo>
                  <a:cubicBezTo>
                    <a:pt x="2188461" y="1270"/>
                    <a:pt x="2284430" y="0"/>
                    <a:pt x="2382797" y="0"/>
                  </a:cubicBezTo>
                  <a:cubicBezTo>
                    <a:pt x="2423584" y="0"/>
                    <a:pt x="2466769" y="2540"/>
                    <a:pt x="2507556" y="2540"/>
                  </a:cubicBezTo>
                  <a:cubicBezTo>
                    <a:pt x="2620318" y="3810"/>
                    <a:pt x="2735480" y="5080"/>
                    <a:pt x="2848243" y="7620"/>
                  </a:cubicBezTo>
                  <a:cubicBezTo>
                    <a:pt x="2908223" y="8890"/>
                    <a:pt x="2968203" y="12700"/>
                    <a:pt x="3028183" y="16510"/>
                  </a:cubicBezTo>
                  <a:cubicBezTo>
                    <a:pt x="3042579" y="16510"/>
                    <a:pt x="3056974" y="16510"/>
                    <a:pt x="3068970" y="16510"/>
                  </a:cubicBezTo>
                  <a:cubicBezTo>
                    <a:pt x="3085018" y="17780"/>
                    <a:pt x="3093908" y="20320"/>
                    <a:pt x="3104068" y="21590"/>
                  </a:cubicBezTo>
                  <a:close/>
                  <a:moveTo>
                    <a:pt x="3114228" y="1695450"/>
                  </a:moveTo>
                  <a:cubicBezTo>
                    <a:pt x="3115498" y="1678940"/>
                    <a:pt x="3116768" y="1666240"/>
                    <a:pt x="3116768" y="1653540"/>
                  </a:cubicBezTo>
                  <a:cubicBezTo>
                    <a:pt x="3115498" y="1581150"/>
                    <a:pt x="3114228" y="1513840"/>
                    <a:pt x="3114228" y="1441450"/>
                  </a:cubicBezTo>
                  <a:cubicBezTo>
                    <a:pt x="3114228" y="1408430"/>
                    <a:pt x="3116768" y="1375410"/>
                    <a:pt x="3115498" y="1342390"/>
                  </a:cubicBezTo>
                  <a:cubicBezTo>
                    <a:pt x="3115498" y="1311910"/>
                    <a:pt x="3114228" y="1280160"/>
                    <a:pt x="3112958" y="1249680"/>
                  </a:cubicBezTo>
                  <a:cubicBezTo>
                    <a:pt x="3107878" y="1202690"/>
                    <a:pt x="3096448" y="229870"/>
                    <a:pt x="3096448" y="182880"/>
                  </a:cubicBezTo>
                  <a:cubicBezTo>
                    <a:pt x="3093908" y="143510"/>
                    <a:pt x="3091368" y="102870"/>
                    <a:pt x="3088828" y="63500"/>
                  </a:cubicBezTo>
                  <a:cubicBezTo>
                    <a:pt x="3087558" y="44450"/>
                    <a:pt x="3086288" y="43180"/>
                    <a:pt x="3061772" y="41910"/>
                  </a:cubicBezTo>
                  <a:cubicBezTo>
                    <a:pt x="3054575" y="41910"/>
                    <a:pt x="3049776" y="41910"/>
                    <a:pt x="3042579" y="40640"/>
                  </a:cubicBezTo>
                  <a:cubicBezTo>
                    <a:pt x="2982599" y="36830"/>
                    <a:pt x="2920219" y="31750"/>
                    <a:pt x="2860239" y="30480"/>
                  </a:cubicBezTo>
                  <a:cubicBezTo>
                    <a:pt x="2713887" y="26670"/>
                    <a:pt x="2565137" y="25400"/>
                    <a:pt x="2418785" y="22860"/>
                  </a:cubicBezTo>
                  <a:cubicBezTo>
                    <a:pt x="2397192" y="22860"/>
                    <a:pt x="2373200" y="22860"/>
                    <a:pt x="2351607" y="22860"/>
                  </a:cubicBezTo>
                  <a:cubicBezTo>
                    <a:pt x="2315619" y="22860"/>
                    <a:pt x="2279631" y="22860"/>
                    <a:pt x="2246042" y="22860"/>
                  </a:cubicBezTo>
                  <a:cubicBezTo>
                    <a:pt x="2169268" y="22860"/>
                    <a:pt x="2092493" y="22860"/>
                    <a:pt x="2018118" y="24130"/>
                  </a:cubicBezTo>
                  <a:cubicBezTo>
                    <a:pt x="1953339" y="25400"/>
                    <a:pt x="861700" y="29210"/>
                    <a:pt x="796922" y="29210"/>
                  </a:cubicBezTo>
                  <a:cubicBezTo>
                    <a:pt x="691357" y="29210"/>
                    <a:pt x="585792" y="26670"/>
                    <a:pt x="480227" y="33020"/>
                  </a:cubicBezTo>
                  <a:cubicBezTo>
                    <a:pt x="425045" y="36830"/>
                    <a:pt x="372262" y="36830"/>
                    <a:pt x="319480" y="38100"/>
                  </a:cubicBezTo>
                  <a:cubicBezTo>
                    <a:pt x="228310" y="41910"/>
                    <a:pt x="137140" y="45720"/>
                    <a:pt x="49530" y="50800"/>
                  </a:cubicBezTo>
                  <a:cubicBezTo>
                    <a:pt x="36830" y="50800"/>
                    <a:pt x="34290" y="53340"/>
                    <a:pt x="33020" y="68580"/>
                  </a:cubicBezTo>
                  <a:cubicBezTo>
                    <a:pt x="31750" y="91440"/>
                    <a:pt x="31750" y="114300"/>
                    <a:pt x="30480" y="137160"/>
                  </a:cubicBezTo>
                  <a:cubicBezTo>
                    <a:pt x="29210" y="175260"/>
                    <a:pt x="26670" y="212090"/>
                    <a:pt x="25400" y="250190"/>
                  </a:cubicBezTo>
                  <a:cubicBezTo>
                    <a:pt x="20320" y="290830"/>
                    <a:pt x="26670" y="1283970"/>
                    <a:pt x="29210" y="1324610"/>
                  </a:cubicBezTo>
                  <a:cubicBezTo>
                    <a:pt x="29210" y="1367790"/>
                    <a:pt x="29210" y="1412240"/>
                    <a:pt x="30480" y="1455420"/>
                  </a:cubicBezTo>
                  <a:cubicBezTo>
                    <a:pt x="30480" y="1487170"/>
                    <a:pt x="33020" y="1518920"/>
                    <a:pt x="33020" y="1550670"/>
                  </a:cubicBezTo>
                  <a:cubicBezTo>
                    <a:pt x="33020" y="1584960"/>
                    <a:pt x="33020" y="1619250"/>
                    <a:pt x="31750" y="1653540"/>
                  </a:cubicBezTo>
                  <a:cubicBezTo>
                    <a:pt x="31750" y="1657350"/>
                    <a:pt x="31750" y="1659890"/>
                    <a:pt x="31750" y="1663700"/>
                  </a:cubicBezTo>
                  <a:cubicBezTo>
                    <a:pt x="31750" y="1673860"/>
                    <a:pt x="35560" y="1677670"/>
                    <a:pt x="44450" y="1677670"/>
                  </a:cubicBezTo>
                  <a:cubicBezTo>
                    <a:pt x="67563" y="1677670"/>
                    <a:pt x="101152" y="1678940"/>
                    <a:pt x="132342" y="1678940"/>
                  </a:cubicBezTo>
                  <a:cubicBezTo>
                    <a:pt x="177927" y="1678940"/>
                    <a:pt x="225911" y="1676400"/>
                    <a:pt x="271496" y="1678940"/>
                  </a:cubicBezTo>
                  <a:cubicBezTo>
                    <a:pt x="345871" y="1682750"/>
                    <a:pt x="420246" y="1685290"/>
                    <a:pt x="494622" y="1684020"/>
                  </a:cubicBezTo>
                  <a:cubicBezTo>
                    <a:pt x="542606" y="1682750"/>
                    <a:pt x="588191" y="1685290"/>
                    <a:pt x="636175" y="1685290"/>
                  </a:cubicBezTo>
                  <a:cubicBezTo>
                    <a:pt x="705752" y="1685290"/>
                    <a:pt x="775329" y="1684020"/>
                    <a:pt x="844906" y="1685290"/>
                  </a:cubicBezTo>
                  <a:cubicBezTo>
                    <a:pt x="948072" y="1686560"/>
                    <a:pt x="2080497" y="1676400"/>
                    <a:pt x="2186062" y="1678940"/>
                  </a:cubicBezTo>
                  <a:cubicBezTo>
                    <a:pt x="2231647" y="1680210"/>
                    <a:pt x="2277232" y="1681480"/>
                    <a:pt x="2320418" y="1681480"/>
                  </a:cubicBezTo>
                  <a:cubicBezTo>
                    <a:pt x="2399591" y="1684020"/>
                    <a:pt x="2476366" y="1680210"/>
                    <a:pt x="2555540" y="1684020"/>
                  </a:cubicBezTo>
                  <a:cubicBezTo>
                    <a:pt x="2620318" y="1686560"/>
                    <a:pt x="2685097" y="1686560"/>
                    <a:pt x="2749876" y="1689100"/>
                  </a:cubicBezTo>
                  <a:cubicBezTo>
                    <a:pt x="2845844" y="1692910"/>
                    <a:pt x="2941812" y="1695450"/>
                    <a:pt x="3037780" y="1696720"/>
                  </a:cubicBezTo>
                  <a:cubicBezTo>
                    <a:pt x="3073768" y="1696720"/>
                    <a:pt x="3093908" y="1695450"/>
                    <a:pt x="3114228" y="1695450"/>
                  </a:cubicBezTo>
                  <a:close/>
                </a:path>
              </a:pathLst>
            </a:custGeom>
            <a:solidFill>
              <a:srgbClr val="AD6835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61859" y="1153624"/>
            <a:ext cx="17564283" cy="980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rdo"/>
              </a:rPr>
              <a:t> Pani Kasia- logopeda zaprasza do wykonywania ćwiczeń logopedycznych w domu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rdo"/>
              </a:rPr>
              <a:t> Rodzicu, ćwiczenia narządów aparatu artykulacyjnego wykonujemy wraz z Dzieckiem przed lustrem: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rdo"/>
              </a:rPr>
              <a:t>Czytamy dziecku bajeczkę logopedyczną, pt. „Dzień Misia Zdzisia”.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rdo"/>
              </a:rPr>
              <a:t> Misiu Zdzisiu obudził się wczesnym rankiem, przeciągnął się i zaczął głośno ziewać 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(ziewanie)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. Następnie sięgnął po kubeczek z wodą i napił się kila łyków 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(przełykanie-pilnujemy, aby język podczas przełykania był przyklejony do podniebienia i nie wsuwał się między zęby)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. Po ostatnim łyczku Misiu uśmiechnął się i pokazał wszystkie zęby.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rdo"/>
              </a:rPr>
              <a:t>Muszę teraz umyć zęby- pomyślał Misiu. Nie miał szczoteczki, więc umył zęby językiem 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(oblizywanie górnych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rdo Italics"/>
              </a:rPr>
              <a:t>i dolnych zębów  od wewnątrz przy otwartych ustach, kilka razy)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. Wypłukał usta (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nabieranie powietrza w policzki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). Wreszcie otworzył okno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 (otwieramy usta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) i sprawdził jaka dziś pogoda 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(sięganie językiem za górne zęby)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. Na niebie świeciło słoneczko i chmurki 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(rysowanie oburącz słońca i chmurek)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. Misiu czuje, że burczy mu w brzuszku 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(bur, bur)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, więc masuje brzuszek i postanawia pójść na śniadanie do swojej Cioci. W drodze do cioci 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(tup, tup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) spotyka wróbelki (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ćwir, ćwir)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 i wiewiórkę, więc macha jej na powitanie łapką 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(próbujemy dotknąć językiem raz górnych, raz dolnych zębów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), a wiewiórka uśmiecha się do niego szeroko i przesyła buziaczki. Miś wędruje dalej, aż tu nagle mija ślimaka, który właśnie chowa się do swej muszli (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cofanie języka w głąb jamy ustnej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). Już widać domek Cioci. Głodny Misiu  już puka do norki cioci 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(puk, puk)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. Ciocia wita go gorąco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 (puszczamy buziaczki)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. Podaje mu pyszny miodek.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rdo"/>
              </a:rPr>
              <a:t>Misiu zajada go ze smakiem </a:t>
            </a:r>
            <a:r>
              <a:rPr lang="en-US" sz="2799">
                <a:solidFill>
                  <a:srgbClr val="000000"/>
                </a:solidFill>
                <a:latin typeface="Cardo Italics"/>
              </a:rPr>
              <a:t>(mlaskanie, przeżuwanie, oblizywanie buzi)</a:t>
            </a:r>
            <a:r>
              <a:rPr lang="en-US" sz="2799">
                <a:solidFill>
                  <a:srgbClr val="000000"/>
                </a:solidFill>
                <a:latin typeface="Cardo"/>
              </a:rPr>
              <a:t>. Jest już najedzony, już mu nie burczy w brzuszku.</a:t>
            </a:r>
          </a:p>
          <a:p>
            <a:pPr>
              <a:lnSpc>
                <a:spcPts val="5599"/>
              </a:lnSpc>
            </a:pPr>
          </a:p>
          <a:p>
            <a:pPr>
              <a:lnSpc>
                <a:spcPts val="5599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910802" y="681759"/>
            <a:ext cx="1782395" cy="1438465"/>
          </a:xfrm>
          <a:custGeom>
            <a:avLst/>
            <a:gdLst/>
            <a:ahLst/>
            <a:cxnLst/>
            <a:rect r="r" b="b" t="t" l="l"/>
            <a:pathLst>
              <a:path h="1438465" w="1782395">
                <a:moveTo>
                  <a:pt x="0" y="0"/>
                </a:moveTo>
                <a:lnTo>
                  <a:pt x="1782395" y="0"/>
                </a:lnTo>
                <a:lnTo>
                  <a:pt x="1782395" y="1438465"/>
                </a:lnTo>
                <a:lnTo>
                  <a:pt x="0" y="14384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568293" y="249092"/>
            <a:ext cx="10425002" cy="779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4556">
                <a:solidFill>
                  <a:srgbClr val="FFBD59"/>
                </a:solidFill>
                <a:latin typeface="Cardo Bold"/>
              </a:rPr>
              <a:t>KĄCIK LOGOPEDYCZNY: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4709" y="167409"/>
            <a:ext cx="17458583" cy="9952183"/>
            <a:chOff x="0" y="0"/>
            <a:chExt cx="3372098" cy="192224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3349238" cy="1894309"/>
            </a:xfrm>
            <a:custGeom>
              <a:avLst/>
              <a:gdLst/>
              <a:ahLst/>
              <a:cxnLst/>
              <a:rect r="r" b="b" t="t" l="l"/>
              <a:pathLst>
                <a:path h="1894309" w="3349238">
                  <a:moveTo>
                    <a:pt x="3349238" y="1894309"/>
                  </a:moveTo>
                  <a:lnTo>
                    <a:pt x="0" y="1886689"/>
                  </a:lnTo>
                  <a:lnTo>
                    <a:pt x="0" y="670223"/>
                  </a:lnTo>
                  <a:lnTo>
                    <a:pt x="17780" y="19050"/>
                  </a:lnTo>
                  <a:lnTo>
                    <a:pt x="1668035" y="0"/>
                  </a:lnTo>
                  <a:lnTo>
                    <a:pt x="333018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3378449" cy="1920979"/>
            </a:xfrm>
            <a:custGeom>
              <a:avLst/>
              <a:gdLst/>
              <a:ahLst/>
              <a:cxnLst/>
              <a:rect r="r" b="b" t="t" l="l"/>
              <a:pathLst>
                <a:path h="1920979" w="3378449">
                  <a:moveTo>
                    <a:pt x="3344158" y="21590"/>
                  </a:moveTo>
                  <a:cubicBezTo>
                    <a:pt x="3345429" y="34290"/>
                    <a:pt x="3345429" y="44450"/>
                    <a:pt x="3346699" y="54610"/>
                  </a:cubicBezTo>
                  <a:cubicBezTo>
                    <a:pt x="3349238" y="92114"/>
                    <a:pt x="3350508" y="132330"/>
                    <a:pt x="3353049" y="171110"/>
                  </a:cubicBezTo>
                  <a:cubicBezTo>
                    <a:pt x="3353049" y="227124"/>
                    <a:pt x="3365749" y="1331621"/>
                    <a:pt x="3372099" y="1387635"/>
                  </a:cubicBezTo>
                  <a:cubicBezTo>
                    <a:pt x="3378449" y="1472376"/>
                    <a:pt x="3374638" y="1558552"/>
                    <a:pt x="3374638" y="1643292"/>
                  </a:cubicBezTo>
                  <a:cubicBezTo>
                    <a:pt x="3374638" y="1717979"/>
                    <a:pt x="3375908" y="1786920"/>
                    <a:pt x="3377179" y="1860019"/>
                  </a:cubicBezTo>
                  <a:cubicBezTo>
                    <a:pt x="3377179" y="1881609"/>
                    <a:pt x="3377179" y="1895579"/>
                    <a:pt x="3377179" y="1919709"/>
                  </a:cubicBezTo>
                  <a:cubicBezTo>
                    <a:pt x="3354319" y="1919709"/>
                    <a:pt x="3333999" y="1920979"/>
                    <a:pt x="3308282" y="1919709"/>
                  </a:cubicBezTo>
                  <a:cubicBezTo>
                    <a:pt x="3139957" y="1914629"/>
                    <a:pt x="2969042" y="1920979"/>
                    <a:pt x="2800717" y="1915899"/>
                  </a:cubicBezTo>
                  <a:cubicBezTo>
                    <a:pt x="2699723" y="1912089"/>
                    <a:pt x="2601317" y="1914629"/>
                    <a:pt x="2500323" y="1912089"/>
                  </a:cubicBezTo>
                  <a:cubicBezTo>
                    <a:pt x="2453709" y="1910819"/>
                    <a:pt x="2407096" y="1909549"/>
                    <a:pt x="2360483" y="1908279"/>
                  </a:cubicBezTo>
                  <a:cubicBezTo>
                    <a:pt x="2331998" y="1908279"/>
                    <a:pt x="2306101" y="1909549"/>
                    <a:pt x="2277616" y="1909549"/>
                  </a:cubicBezTo>
                  <a:cubicBezTo>
                    <a:pt x="2205107" y="1908279"/>
                    <a:pt x="2005706" y="1909549"/>
                    <a:pt x="1933197" y="1908279"/>
                  </a:cubicBezTo>
                  <a:cubicBezTo>
                    <a:pt x="1881405" y="1907009"/>
                    <a:pt x="845560" y="1915899"/>
                    <a:pt x="793768" y="1914629"/>
                  </a:cubicBezTo>
                  <a:cubicBezTo>
                    <a:pt x="780820" y="1914629"/>
                    <a:pt x="765282" y="1915899"/>
                    <a:pt x="752334" y="1915899"/>
                  </a:cubicBezTo>
                  <a:cubicBezTo>
                    <a:pt x="721259" y="1915899"/>
                    <a:pt x="692773" y="1917169"/>
                    <a:pt x="661698" y="1917169"/>
                  </a:cubicBezTo>
                  <a:cubicBezTo>
                    <a:pt x="584009" y="1917169"/>
                    <a:pt x="508911" y="1915899"/>
                    <a:pt x="431222" y="1914629"/>
                  </a:cubicBezTo>
                  <a:cubicBezTo>
                    <a:pt x="384609" y="1913359"/>
                    <a:pt x="337996" y="1912089"/>
                    <a:pt x="293973" y="1910819"/>
                  </a:cubicBezTo>
                  <a:cubicBezTo>
                    <a:pt x="211105" y="1909549"/>
                    <a:pt x="128238" y="1908279"/>
                    <a:pt x="48260" y="1908279"/>
                  </a:cubicBezTo>
                  <a:cubicBezTo>
                    <a:pt x="38100" y="1908279"/>
                    <a:pt x="29210" y="1908279"/>
                    <a:pt x="19050" y="1907009"/>
                  </a:cubicBezTo>
                  <a:cubicBezTo>
                    <a:pt x="10160" y="1905739"/>
                    <a:pt x="5080" y="1899389"/>
                    <a:pt x="7620" y="1890499"/>
                  </a:cubicBezTo>
                  <a:cubicBezTo>
                    <a:pt x="16510" y="1858734"/>
                    <a:pt x="12700" y="1822827"/>
                    <a:pt x="11430" y="1785484"/>
                  </a:cubicBezTo>
                  <a:cubicBezTo>
                    <a:pt x="10160" y="1709361"/>
                    <a:pt x="6350" y="1634675"/>
                    <a:pt x="7620" y="1558552"/>
                  </a:cubicBezTo>
                  <a:cubicBezTo>
                    <a:pt x="5080" y="1463758"/>
                    <a:pt x="0" y="290320"/>
                    <a:pt x="7620" y="194090"/>
                  </a:cubicBezTo>
                  <a:cubicBezTo>
                    <a:pt x="8890" y="175418"/>
                    <a:pt x="7620" y="155311"/>
                    <a:pt x="8890" y="136639"/>
                  </a:cubicBezTo>
                  <a:cubicBezTo>
                    <a:pt x="10160" y="106477"/>
                    <a:pt x="12700" y="7344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497" y="30480"/>
                    <a:pt x="104931" y="29210"/>
                  </a:cubicBezTo>
                  <a:cubicBezTo>
                    <a:pt x="174851" y="25400"/>
                    <a:pt x="244770" y="22860"/>
                    <a:pt x="317279" y="20320"/>
                  </a:cubicBezTo>
                  <a:cubicBezTo>
                    <a:pt x="366482" y="17780"/>
                    <a:pt x="415685" y="16510"/>
                    <a:pt x="462298" y="13970"/>
                  </a:cubicBezTo>
                  <a:cubicBezTo>
                    <a:pt x="508911" y="11430"/>
                    <a:pt x="558113" y="8890"/>
                    <a:pt x="604726" y="8890"/>
                  </a:cubicBezTo>
                  <a:cubicBezTo>
                    <a:pt x="656519" y="7620"/>
                    <a:pt x="708311" y="10160"/>
                    <a:pt x="760103" y="8890"/>
                  </a:cubicBezTo>
                  <a:cubicBezTo>
                    <a:pt x="824843" y="8890"/>
                    <a:pt x="1997938" y="6350"/>
                    <a:pt x="2062678" y="5080"/>
                  </a:cubicBezTo>
                  <a:cubicBezTo>
                    <a:pt x="2124829" y="3810"/>
                    <a:pt x="2186979" y="2540"/>
                    <a:pt x="2251720" y="2540"/>
                  </a:cubicBezTo>
                  <a:cubicBezTo>
                    <a:pt x="2357894" y="1270"/>
                    <a:pt x="2461478" y="0"/>
                    <a:pt x="2567652" y="0"/>
                  </a:cubicBezTo>
                  <a:cubicBezTo>
                    <a:pt x="2611676" y="0"/>
                    <a:pt x="2658289" y="2540"/>
                    <a:pt x="2702312" y="2540"/>
                  </a:cubicBezTo>
                  <a:cubicBezTo>
                    <a:pt x="2824024" y="3810"/>
                    <a:pt x="2948325" y="5080"/>
                    <a:pt x="3070037" y="7620"/>
                  </a:cubicBezTo>
                  <a:cubicBezTo>
                    <a:pt x="3134777" y="8890"/>
                    <a:pt x="3199518" y="12700"/>
                    <a:pt x="3264258" y="16510"/>
                  </a:cubicBezTo>
                  <a:cubicBezTo>
                    <a:pt x="3279796" y="16510"/>
                    <a:pt x="3295334" y="16510"/>
                    <a:pt x="3308282" y="16510"/>
                  </a:cubicBezTo>
                  <a:cubicBezTo>
                    <a:pt x="3325108" y="17780"/>
                    <a:pt x="3333999" y="20320"/>
                    <a:pt x="3344158" y="21590"/>
                  </a:cubicBezTo>
                  <a:close/>
                  <a:moveTo>
                    <a:pt x="3354319" y="1903199"/>
                  </a:moveTo>
                  <a:cubicBezTo>
                    <a:pt x="3355589" y="1886689"/>
                    <a:pt x="3356858" y="1873989"/>
                    <a:pt x="3356858" y="1861289"/>
                  </a:cubicBezTo>
                  <a:cubicBezTo>
                    <a:pt x="3355589" y="1779739"/>
                    <a:pt x="3354319" y="1703616"/>
                    <a:pt x="3354319" y="1621748"/>
                  </a:cubicBezTo>
                  <a:cubicBezTo>
                    <a:pt x="3354319" y="1584405"/>
                    <a:pt x="3356858" y="1547062"/>
                    <a:pt x="3355589" y="1509719"/>
                  </a:cubicBezTo>
                  <a:cubicBezTo>
                    <a:pt x="3355589" y="1475248"/>
                    <a:pt x="3354319" y="1439341"/>
                    <a:pt x="3353049" y="1404871"/>
                  </a:cubicBezTo>
                  <a:cubicBezTo>
                    <a:pt x="3347969" y="1351728"/>
                    <a:pt x="3336539" y="251541"/>
                    <a:pt x="3336539" y="198399"/>
                  </a:cubicBezTo>
                  <a:cubicBezTo>
                    <a:pt x="3333999" y="153874"/>
                    <a:pt x="3331458" y="107913"/>
                    <a:pt x="3328919" y="63500"/>
                  </a:cubicBezTo>
                  <a:cubicBezTo>
                    <a:pt x="3327649" y="44450"/>
                    <a:pt x="3326379" y="43180"/>
                    <a:pt x="3300513" y="41910"/>
                  </a:cubicBezTo>
                  <a:cubicBezTo>
                    <a:pt x="3292744" y="41910"/>
                    <a:pt x="3287565" y="41910"/>
                    <a:pt x="3279796" y="40640"/>
                  </a:cubicBezTo>
                  <a:cubicBezTo>
                    <a:pt x="3215055" y="36830"/>
                    <a:pt x="3147725" y="31750"/>
                    <a:pt x="3082985" y="30480"/>
                  </a:cubicBezTo>
                  <a:cubicBezTo>
                    <a:pt x="2925019" y="26670"/>
                    <a:pt x="2764463" y="25400"/>
                    <a:pt x="2606497" y="22860"/>
                  </a:cubicBezTo>
                  <a:cubicBezTo>
                    <a:pt x="2583190" y="22860"/>
                    <a:pt x="2557294" y="22860"/>
                    <a:pt x="2533988" y="22860"/>
                  </a:cubicBezTo>
                  <a:cubicBezTo>
                    <a:pt x="2495143" y="22860"/>
                    <a:pt x="2456299" y="22860"/>
                    <a:pt x="2420044" y="22860"/>
                  </a:cubicBezTo>
                  <a:cubicBezTo>
                    <a:pt x="2337177" y="22860"/>
                    <a:pt x="2254309" y="22860"/>
                    <a:pt x="2174031" y="24130"/>
                  </a:cubicBezTo>
                  <a:cubicBezTo>
                    <a:pt x="2104112" y="25400"/>
                    <a:pt x="925838" y="29210"/>
                    <a:pt x="855919" y="29210"/>
                  </a:cubicBezTo>
                  <a:cubicBezTo>
                    <a:pt x="741976" y="29210"/>
                    <a:pt x="628033" y="26670"/>
                    <a:pt x="514090" y="33020"/>
                  </a:cubicBezTo>
                  <a:cubicBezTo>
                    <a:pt x="454529" y="36830"/>
                    <a:pt x="397557" y="36830"/>
                    <a:pt x="340586" y="38100"/>
                  </a:cubicBezTo>
                  <a:cubicBezTo>
                    <a:pt x="242181" y="41910"/>
                    <a:pt x="143775" y="45720"/>
                    <a:pt x="49530" y="50800"/>
                  </a:cubicBezTo>
                  <a:cubicBezTo>
                    <a:pt x="36830" y="50800"/>
                    <a:pt x="34290" y="53340"/>
                    <a:pt x="33020" y="69134"/>
                  </a:cubicBezTo>
                  <a:cubicBezTo>
                    <a:pt x="31750" y="94987"/>
                    <a:pt x="31750" y="120840"/>
                    <a:pt x="30480" y="146693"/>
                  </a:cubicBezTo>
                  <a:cubicBezTo>
                    <a:pt x="29210" y="189781"/>
                    <a:pt x="26670" y="231433"/>
                    <a:pt x="25400" y="274522"/>
                  </a:cubicBezTo>
                  <a:cubicBezTo>
                    <a:pt x="20320" y="320482"/>
                    <a:pt x="26670" y="1443650"/>
                    <a:pt x="29210" y="1489611"/>
                  </a:cubicBezTo>
                  <a:cubicBezTo>
                    <a:pt x="29210" y="1538444"/>
                    <a:pt x="29210" y="1588714"/>
                    <a:pt x="30480" y="1637547"/>
                  </a:cubicBezTo>
                  <a:cubicBezTo>
                    <a:pt x="30480" y="1673454"/>
                    <a:pt x="33020" y="1709361"/>
                    <a:pt x="33020" y="1745268"/>
                  </a:cubicBezTo>
                  <a:cubicBezTo>
                    <a:pt x="33020" y="1784047"/>
                    <a:pt x="33020" y="1822827"/>
                    <a:pt x="31750" y="1861289"/>
                  </a:cubicBezTo>
                  <a:cubicBezTo>
                    <a:pt x="31750" y="1865099"/>
                    <a:pt x="31750" y="1867639"/>
                    <a:pt x="31750" y="1871449"/>
                  </a:cubicBezTo>
                  <a:cubicBezTo>
                    <a:pt x="31750" y="1881609"/>
                    <a:pt x="35560" y="1885419"/>
                    <a:pt x="44450" y="1885419"/>
                  </a:cubicBezTo>
                  <a:cubicBezTo>
                    <a:pt x="68677" y="1885419"/>
                    <a:pt x="104931" y="1886689"/>
                    <a:pt x="138596" y="1886689"/>
                  </a:cubicBezTo>
                  <a:cubicBezTo>
                    <a:pt x="187799" y="1886689"/>
                    <a:pt x="239591" y="1884149"/>
                    <a:pt x="288794" y="1886689"/>
                  </a:cubicBezTo>
                  <a:cubicBezTo>
                    <a:pt x="369072" y="1890499"/>
                    <a:pt x="449350" y="1893039"/>
                    <a:pt x="529628" y="1891769"/>
                  </a:cubicBezTo>
                  <a:cubicBezTo>
                    <a:pt x="581420" y="1890499"/>
                    <a:pt x="630622" y="1893039"/>
                    <a:pt x="682415" y="1893039"/>
                  </a:cubicBezTo>
                  <a:cubicBezTo>
                    <a:pt x="757513" y="1893039"/>
                    <a:pt x="832612" y="1891769"/>
                    <a:pt x="907711" y="1893039"/>
                  </a:cubicBezTo>
                  <a:cubicBezTo>
                    <a:pt x="1019064" y="1894309"/>
                    <a:pt x="2241361" y="1884149"/>
                    <a:pt x="2355304" y="1886689"/>
                  </a:cubicBezTo>
                  <a:cubicBezTo>
                    <a:pt x="2404507" y="1887959"/>
                    <a:pt x="2453709" y="1889229"/>
                    <a:pt x="2500323" y="1889229"/>
                  </a:cubicBezTo>
                  <a:cubicBezTo>
                    <a:pt x="2585780" y="1891769"/>
                    <a:pt x="2668647" y="1887959"/>
                    <a:pt x="2754105" y="1891769"/>
                  </a:cubicBezTo>
                  <a:cubicBezTo>
                    <a:pt x="2824024" y="1894309"/>
                    <a:pt x="2893943" y="1894309"/>
                    <a:pt x="2963863" y="1896849"/>
                  </a:cubicBezTo>
                  <a:cubicBezTo>
                    <a:pt x="3067448" y="1900659"/>
                    <a:pt x="3171032" y="1903199"/>
                    <a:pt x="3274617" y="1904469"/>
                  </a:cubicBezTo>
                  <a:cubicBezTo>
                    <a:pt x="3313461" y="1904469"/>
                    <a:pt x="3333999" y="1903199"/>
                    <a:pt x="3354319" y="1903199"/>
                  </a:cubicBezTo>
                  <a:close/>
                </a:path>
              </a:pathLst>
            </a:custGeom>
            <a:solidFill>
              <a:srgbClr val="AD6835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931499" y="249092"/>
            <a:ext cx="10425002" cy="779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4556">
                <a:solidFill>
                  <a:srgbClr val="FFBD59"/>
                </a:solidFill>
                <a:latin typeface="Cardo Bold"/>
              </a:rPr>
              <a:t>KĄCIK LOGOPEDYCZNY CD.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52731" y="1174346"/>
            <a:ext cx="16406569" cy="8945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Pani Kasia, poleca: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    * Ćwiczenia oddechowe: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    </a:t>
            </a:r>
            <a:r>
              <a:rPr lang="en-US" sz="3399">
                <a:solidFill>
                  <a:srgbClr val="000000"/>
                </a:solidFill>
                <a:latin typeface="Open Sans"/>
              </a:rPr>
              <a:t>„Puchate obłoczki”- dziecko otrzymuje kuleczki z waty.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      </a:t>
            </a:r>
            <a:r>
              <a:rPr lang="en-US" sz="3399">
                <a:solidFill>
                  <a:srgbClr val="000000"/>
                </a:solidFill>
                <a:latin typeface="Open Sans"/>
              </a:rPr>
              <a:t>Następnie kilkakrotnie zdmuchuje je z otwartej dłoni.</a:t>
            </a:r>
          </a:p>
          <a:p>
            <a:pPr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*</a:t>
            </a:r>
            <a:r>
              <a:rPr lang="en-US" sz="3399">
                <a:solidFill>
                  <a:srgbClr val="000000"/>
                </a:solidFill>
                <a:latin typeface="Open Sans"/>
              </a:rPr>
              <a:t> Zabawę ruchową połączoną z ćwiczeniem słuchowym-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kształtowanie słuchu fonemowego: „Ślimak czy Sowa?”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Możemy włączyć dowolną muzykę, Dziecko spaceruje po pokoju.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Gdy wyłączymy muzykę podajemy głoskę /śśś/ /ub /sss/: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Na hasło: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- [ś]: dziecko zwija się w kłębek udając ślimaka,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- [s]: dziecko macha skrzydłami udając sowę.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                                                                                                                        Opracowała: 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                                                                                                                     </a:t>
            </a:r>
            <a:r>
              <a:rPr lang="en-US" sz="2499">
                <a:solidFill>
                  <a:srgbClr val="000000"/>
                </a:solidFill>
                <a:latin typeface="Open Sans"/>
              </a:rPr>
              <a:t>Neurologopeda 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                                                                                                                           </a:t>
            </a:r>
            <a:r>
              <a:rPr lang="en-US" sz="2499">
                <a:solidFill>
                  <a:srgbClr val="000000"/>
                </a:solidFill>
                <a:latin typeface="Open Sans"/>
              </a:rPr>
              <a:t>Katarzyna Przewoźniak</a:t>
            </a:r>
          </a:p>
          <a:p>
            <a:pPr algn="ctr">
              <a:lnSpc>
                <a:spcPts val="349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5853" y="311129"/>
            <a:ext cx="18016294" cy="9664742"/>
            <a:chOff x="0" y="0"/>
            <a:chExt cx="3196043" cy="1714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3173183" cy="1686560"/>
            </a:xfrm>
            <a:custGeom>
              <a:avLst/>
              <a:gdLst/>
              <a:ahLst/>
              <a:cxnLst/>
              <a:rect r="r" b="b" t="t" l="l"/>
              <a:pathLst>
                <a:path h="1686560" w="3173183">
                  <a:moveTo>
                    <a:pt x="3173183" y="1686560"/>
                  </a:moveTo>
                  <a:lnTo>
                    <a:pt x="0" y="1678940"/>
                  </a:lnTo>
                  <a:lnTo>
                    <a:pt x="0" y="598170"/>
                  </a:lnTo>
                  <a:lnTo>
                    <a:pt x="17780" y="19050"/>
                  </a:lnTo>
                  <a:lnTo>
                    <a:pt x="1580234" y="0"/>
                  </a:lnTo>
                  <a:lnTo>
                    <a:pt x="315413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3202393" cy="1713230"/>
            </a:xfrm>
            <a:custGeom>
              <a:avLst/>
              <a:gdLst/>
              <a:ahLst/>
              <a:cxnLst/>
              <a:rect r="r" b="b" t="t" l="l"/>
              <a:pathLst>
                <a:path h="1713230" w="3202393">
                  <a:moveTo>
                    <a:pt x="3168103" y="21590"/>
                  </a:moveTo>
                  <a:cubicBezTo>
                    <a:pt x="3169374" y="34290"/>
                    <a:pt x="3169374" y="44450"/>
                    <a:pt x="3170643" y="54610"/>
                  </a:cubicBezTo>
                  <a:cubicBezTo>
                    <a:pt x="3173183" y="88900"/>
                    <a:pt x="3174453" y="124460"/>
                    <a:pt x="3176993" y="158750"/>
                  </a:cubicBezTo>
                  <a:cubicBezTo>
                    <a:pt x="3176993" y="208280"/>
                    <a:pt x="3189693" y="1184910"/>
                    <a:pt x="3196043" y="1234440"/>
                  </a:cubicBezTo>
                  <a:cubicBezTo>
                    <a:pt x="3202393" y="1309370"/>
                    <a:pt x="3198583" y="1385570"/>
                    <a:pt x="3198583" y="1460500"/>
                  </a:cubicBezTo>
                  <a:cubicBezTo>
                    <a:pt x="3198583" y="1526540"/>
                    <a:pt x="3199853" y="1587500"/>
                    <a:pt x="3201124" y="1652270"/>
                  </a:cubicBezTo>
                  <a:cubicBezTo>
                    <a:pt x="3201124" y="1673860"/>
                    <a:pt x="3201124" y="1687830"/>
                    <a:pt x="3201124" y="1711960"/>
                  </a:cubicBezTo>
                  <a:cubicBezTo>
                    <a:pt x="3178264" y="1711960"/>
                    <a:pt x="3157943" y="1713230"/>
                    <a:pt x="3132797" y="1711960"/>
                  </a:cubicBezTo>
                  <a:cubicBezTo>
                    <a:pt x="2973548" y="1706880"/>
                    <a:pt x="2811849" y="1713230"/>
                    <a:pt x="2652599" y="1708150"/>
                  </a:cubicBezTo>
                  <a:cubicBezTo>
                    <a:pt x="2557050" y="1704340"/>
                    <a:pt x="2463950" y="1706880"/>
                    <a:pt x="2368401" y="1704340"/>
                  </a:cubicBezTo>
                  <a:cubicBezTo>
                    <a:pt x="2324301" y="1703070"/>
                    <a:pt x="2280201" y="1701800"/>
                    <a:pt x="2236101" y="1700530"/>
                  </a:cubicBezTo>
                  <a:cubicBezTo>
                    <a:pt x="2209151" y="1700530"/>
                    <a:pt x="2184651" y="1701800"/>
                    <a:pt x="2157701" y="1701800"/>
                  </a:cubicBezTo>
                  <a:cubicBezTo>
                    <a:pt x="2089102" y="1700530"/>
                    <a:pt x="1900452" y="1701800"/>
                    <a:pt x="1831853" y="1700530"/>
                  </a:cubicBezTo>
                  <a:cubicBezTo>
                    <a:pt x="1782853" y="1699260"/>
                    <a:pt x="802857" y="1708150"/>
                    <a:pt x="753857" y="1706880"/>
                  </a:cubicBezTo>
                  <a:cubicBezTo>
                    <a:pt x="741607" y="1706880"/>
                    <a:pt x="726907" y="1708150"/>
                    <a:pt x="714657" y="1708150"/>
                  </a:cubicBezTo>
                  <a:cubicBezTo>
                    <a:pt x="685258" y="1708150"/>
                    <a:pt x="658308" y="1709420"/>
                    <a:pt x="628908" y="1709420"/>
                  </a:cubicBezTo>
                  <a:cubicBezTo>
                    <a:pt x="555408" y="1709420"/>
                    <a:pt x="484358" y="1708150"/>
                    <a:pt x="410859" y="1706880"/>
                  </a:cubicBezTo>
                  <a:cubicBezTo>
                    <a:pt x="366759" y="1705610"/>
                    <a:pt x="322659" y="1704340"/>
                    <a:pt x="281009" y="1703070"/>
                  </a:cubicBezTo>
                  <a:cubicBezTo>
                    <a:pt x="202610" y="1701800"/>
                    <a:pt x="124210" y="1700530"/>
                    <a:pt x="48260" y="1700530"/>
                  </a:cubicBezTo>
                  <a:cubicBezTo>
                    <a:pt x="38100" y="1700530"/>
                    <a:pt x="29210" y="1700530"/>
                    <a:pt x="19050" y="1699260"/>
                  </a:cubicBezTo>
                  <a:cubicBezTo>
                    <a:pt x="10160" y="1697990"/>
                    <a:pt x="5080" y="1691640"/>
                    <a:pt x="7620" y="1682750"/>
                  </a:cubicBezTo>
                  <a:cubicBezTo>
                    <a:pt x="16510" y="1651000"/>
                    <a:pt x="12700" y="1619250"/>
                    <a:pt x="11430" y="1586230"/>
                  </a:cubicBezTo>
                  <a:cubicBezTo>
                    <a:pt x="10160" y="1518920"/>
                    <a:pt x="6350" y="1452880"/>
                    <a:pt x="7620" y="1385570"/>
                  </a:cubicBezTo>
                  <a:cubicBezTo>
                    <a:pt x="5080" y="1301750"/>
                    <a:pt x="0" y="264160"/>
                    <a:pt x="7620" y="179070"/>
                  </a:cubicBezTo>
                  <a:cubicBezTo>
                    <a:pt x="8890" y="162560"/>
                    <a:pt x="7620" y="144780"/>
                    <a:pt x="8890" y="128270"/>
                  </a:cubicBezTo>
                  <a:cubicBezTo>
                    <a:pt x="10160" y="101600"/>
                    <a:pt x="12700" y="723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960" y="30480"/>
                    <a:pt x="102160" y="29210"/>
                  </a:cubicBezTo>
                  <a:cubicBezTo>
                    <a:pt x="168310" y="25400"/>
                    <a:pt x="234459" y="22860"/>
                    <a:pt x="303059" y="20320"/>
                  </a:cubicBezTo>
                  <a:cubicBezTo>
                    <a:pt x="349609" y="17780"/>
                    <a:pt x="396159" y="16510"/>
                    <a:pt x="440259" y="13970"/>
                  </a:cubicBezTo>
                  <a:cubicBezTo>
                    <a:pt x="484358" y="11430"/>
                    <a:pt x="530908" y="8890"/>
                    <a:pt x="575008" y="8890"/>
                  </a:cubicBezTo>
                  <a:cubicBezTo>
                    <a:pt x="624008" y="7620"/>
                    <a:pt x="673008" y="10160"/>
                    <a:pt x="722007" y="8890"/>
                  </a:cubicBezTo>
                  <a:cubicBezTo>
                    <a:pt x="783257" y="8890"/>
                    <a:pt x="1893103" y="6350"/>
                    <a:pt x="1954352" y="5080"/>
                  </a:cubicBezTo>
                  <a:cubicBezTo>
                    <a:pt x="2013152" y="3810"/>
                    <a:pt x="2071952" y="2540"/>
                    <a:pt x="2133202" y="2540"/>
                  </a:cubicBezTo>
                  <a:cubicBezTo>
                    <a:pt x="2233651" y="1270"/>
                    <a:pt x="2331651" y="0"/>
                    <a:pt x="2432100" y="0"/>
                  </a:cubicBezTo>
                  <a:cubicBezTo>
                    <a:pt x="2473750" y="0"/>
                    <a:pt x="2517850" y="2540"/>
                    <a:pt x="2559500" y="2540"/>
                  </a:cubicBezTo>
                  <a:cubicBezTo>
                    <a:pt x="2674649" y="3810"/>
                    <a:pt x="2792249" y="5080"/>
                    <a:pt x="2907398" y="7620"/>
                  </a:cubicBezTo>
                  <a:cubicBezTo>
                    <a:pt x="2968648" y="8890"/>
                    <a:pt x="3029898" y="12700"/>
                    <a:pt x="3091148" y="16510"/>
                  </a:cubicBezTo>
                  <a:cubicBezTo>
                    <a:pt x="3105848" y="16510"/>
                    <a:pt x="3120548" y="16510"/>
                    <a:pt x="3132797" y="16510"/>
                  </a:cubicBezTo>
                  <a:cubicBezTo>
                    <a:pt x="3149053" y="17780"/>
                    <a:pt x="3157943" y="20320"/>
                    <a:pt x="3168103" y="21590"/>
                  </a:cubicBezTo>
                  <a:close/>
                  <a:moveTo>
                    <a:pt x="3178264" y="1695450"/>
                  </a:moveTo>
                  <a:cubicBezTo>
                    <a:pt x="3179534" y="1678940"/>
                    <a:pt x="3180803" y="1666240"/>
                    <a:pt x="3180803" y="1653540"/>
                  </a:cubicBezTo>
                  <a:cubicBezTo>
                    <a:pt x="3179534" y="1581150"/>
                    <a:pt x="3178264" y="1513840"/>
                    <a:pt x="3178264" y="1441450"/>
                  </a:cubicBezTo>
                  <a:cubicBezTo>
                    <a:pt x="3178264" y="1408430"/>
                    <a:pt x="3180803" y="1375410"/>
                    <a:pt x="3179534" y="1342390"/>
                  </a:cubicBezTo>
                  <a:cubicBezTo>
                    <a:pt x="3179534" y="1311910"/>
                    <a:pt x="3178264" y="1280160"/>
                    <a:pt x="3176993" y="1249680"/>
                  </a:cubicBezTo>
                  <a:cubicBezTo>
                    <a:pt x="3171914" y="1202690"/>
                    <a:pt x="3160484" y="229870"/>
                    <a:pt x="3160484" y="182880"/>
                  </a:cubicBezTo>
                  <a:cubicBezTo>
                    <a:pt x="3157943" y="143510"/>
                    <a:pt x="3155403" y="102870"/>
                    <a:pt x="3152864" y="63500"/>
                  </a:cubicBezTo>
                  <a:cubicBezTo>
                    <a:pt x="3151593" y="44450"/>
                    <a:pt x="3150324" y="43180"/>
                    <a:pt x="3125448" y="41910"/>
                  </a:cubicBezTo>
                  <a:cubicBezTo>
                    <a:pt x="3118097" y="41910"/>
                    <a:pt x="3113198" y="41910"/>
                    <a:pt x="3105848" y="40640"/>
                  </a:cubicBezTo>
                  <a:cubicBezTo>
                    <a:pt x="3044598" y="36830"/>
                    <a:pt x="2980898" y="31750"/>
                    <a:pt x="2919648" y="30480"/>
                  </a:cubicBezTo>
                  <a:cubicBezTo>
                    <a:pt x="2770199" y="26670"/>
                    <a:pt x="2618300" y="25400"/>
                    <a:pt x="2468850" y="22860"/>
                  </a:cubicBezTo>
                  <a:cubicBezTo>
                    <a:pt x="2446800" y="22860"/>
                    <a:pt x="2422301" y="22860"/>
                    <a:pt x="2400251" y="22860"/>
                  </a:cubicBezTo>
                  <a:cubicBezTo>
                    <a:pt x="2363501" y="22860"/>
                    <a:pt x="2326751" y="22860"/>
                    <a:pt x="2292451" y="22860"/>
                  </a:cubicBezTo>
                  <a:cubicBezTo>
                    <a:pt x="2214051" y="22860"/>
                    <a:pt x="2135652" y="22860"/>
                    <a:pt x="2059702" y="24130"/>
                  </a:cubicBezTo>
                  <a:cubicBezTo>
                    <a:pt x="1993552" y="25400"/>
                    <a:pt x="878807" y="29210"/>
                    <a:pt x="812657" y="29210"/>
                  </a:cubicBezTo>
                  <a:cubicBezTo>
                    <a:pt x="704858" y="29210"/>
                    <a:pt x="597058" y="26670"/>
                    <a:pt x="489258" y="33020"/>
                  </a:cubicBezTo>
                  <a:cubicBezTo>
                    <a:pt x="432909" y="36830"/>
                    <a:pt x="379009" y="36830"/>
                    <a:pt x="325109" y="38100"/>
                  </a:cubicBezTo>
                  <a:cubicBezTo>
                    <a:pt x="232009" y="41910"/>
                    <a:pt x="138910" y="45720"/>
                    <a:pt x="49530" y="50800"/>
                  </a:cubicBezTo>
                  <a:cubicBezTo>
                    <a:pt x="36830" y="50800"/>
                    <a:pt x="34290" y="53340"/>
                    <a:pt x="33020" y="68580"/>
                  </a:cubicBezTo>
                  <a:cubicBezTo>
                    <a:pt x="31750" y="91440"/>
                    <a:pt x="31750" y="114300"/>
                    <a:pt x="30480" y="137160"/>
                  </a:cubicBezTo>
                  <a:cubicBezTo>
                    <a:pt x="29210" y="175260"/>
                    <a:pt x="26670" y="212090"/>
                    <a:pt x="25400" y="250190"/>
                  </a:cubicBezTo>
                  <a:cubicBezTo>
                    <a:pt x="20320" y="290830"/>
                    <a:pt x="26670" y="1283970"/>
                    <a:pt x="29210" y="1324610"/>
                  </a:cubicBezTo>
                  <a:cubicBezTo>
                    <a:pt x="29210" y="1367790"/>
                    <a:pt x="29210" y="1412240"/>
                    <a:pt x="30480" y="1455420"/>
                  </a:cubicBezTo>
                  <a:cubicBezTo>
                    <a:pt x="30480" y="1487170"/>
                    <a:pt x="33020" y="1518920"/>
                    <a:pt x="33020" y="1550670"/>
                  </a:cubicBezTo>
                  <a:cubicBezTo>
                    <a:pt x="33020" y="1584960"/>
                    <a:pt x="33020" y="1619250"/>
                    <a:pt x="31750" y="1653540"/>
                  </a:cubicBezTo>
                  <a:cubicBezTo>
                    <a:pt x="31750" y="1657350"/>
                    <a:pt x="31750" y="1659890"/>
                    <a:pt x="31750" y="1663700"/>
                  </a:cubicBezTo>
                  <a:cubicBezTo>
                    <a:pt x="31750" y="1673860"/>
                    <a:pt x="35560" y="1677670"/>
                    <a:pt x="44450" y="1677670"/>
                  </a:cubicBezTo>
                  <a:cubicBezTo>
                    <a:pt x="67860" y="1677670"/>
                    <a:pt x="102160" y="1678940"/>
                    <a:pt x="134010" y="1678940"/>
                  </a:cubicBezTo>
                  <a:cubicBezTo>
                    <a:pt x="180560" y="1678940"/>
                    <a:pt x="229559" y="1676400"/>
                    <a:pt x="276109" y="1678940"/>
                  </a:cubicBezTo>
                  <a:cubicBezTo>
                    <a:pt x="352059" y="1682750"/>
                    <a:pt x="428009" y="1685290"/>
                    <a:pt x="503958" y="1684020"/>
                  </a:cubicBezTo>
                  <a:cubicBezTo>
                    <a:pt x="552958" y="1682750"/>
                    <a:pt x="599508" y="1685290"/>
                    <a:pt x="648508" y="1685290"/>
                  </a:cubicBezTo>
                  <a:cubicBezTo>
                    <a:pt x="719557" y="1685290"/>
                    <a:pt x="790607" y="1684020"/>
                    <a:pt x="861657" y="1685290"/>
                  </a:cubicBezTo>
                  <a:cubicBezTo>
                    <a:pt x="967006" y="1686560"/>
                    <a:pt x="2123402" y="1676400"/>
                    <a:pt x="2231201" y="1678940"/>
                  </a:cubicBezTo>
                  <a:cubicBezTo>
                    <a:pt x="2277751" y="1680210"/>
                    <a:pt x="2324301" y="1681480"/>
                    <a:pt x="2368401" y="1681480"/>
                  </a:cubicBezTo>
                  <a:cubicBezTo>
                    <a:pt x="2449250" y="1684020"/>
                    <a:pt x="2527650" y="1680210"/>
                    <a:pt x="2608500" y="1684020"/>
                  </a:cubicBezTo>
                  <a:cubicBezTo>
                    <a:pt x="2674649" y="1686560"/>
                    <a:pt x="2740799" y="1686560"/>
                    <a:pt x="2806949" y="1689100"/>
                  </a:cubicBezTo>
                  <a:cubicBezTo>
                    <a:pt x="2904948" y="1692910"/>
                    <a:pt x="3002948" y="1695450"/>
                    <a:pt x="3100948" y="1696720"/>
                  </a:cubicBezTo>
                  <a:cubicBezTo>
                    <a:pt x="3137697" y="1696720"/>
                    <a:pt x="3157943" y="1695450"/>
                    <a:pt x="3178264" y="1695450"/>
                  </a:cubicBezTo>
                  <a:close/>
                </a:path>
              </a:pathLst>
            </a:custGeom>
            <a:solidFill>
              <a:srgbClr val="AD6835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6154126" y="311129"/>
            <a:ext cx="1651396" cy="1531295"/>
          </a:xfrm>
          <a:custGeom>
            <a:avLst/>
            <a:gdLst/>
            <a:ahLst/>
            <a:cxnLst/>
            <a:rect r="r" b="b" t="t" l="l"/>
            <a:pathLst>
              <a:path h="1531295" w="1651396">
                <a:moveTo>
                  <a:pt x="0" y="0"/>
                </a:moveTo>
                <a:lnTo>
                  <a:pt x="1651396" y="0"/>
                </a:lnTo>
                <a:lnTo>
                  <a:pt x="1651396" y="1531295"/>
                </a:lnTo>
                <a:lnTo>
                  <a:pt x="0" y="15312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77294" y="8043417"/>
            <a:ext cx="2722398" cy="2055410"/>
          </a:xfrm>
          <a:custGeom>
            <a:avLst/>
            <a:gdLst/>
            <a:ahLst/>
            <a:cxnLst/>
            <a:rect r="r" b="b" t="t" l="l"/>
            <a:pathLst>
              <a:path h="2055410" w="2722398">
                <a:moveTo>
                  <a:pt x="0" y="0"/>
                </a:moveTo>
                <a:lnTo>
                  <a:pt x="2722398" y="0"/>
                </a:lnTo>
                <a:lnTo>
                  <a:pt x="2722398" y="2055411"/>
                </a:lnTo>
                <a:lnTo>
                  <a:pt x="0" y="20554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41239" y="1491131"/>
            <a:ext cx="17805522" cy="8119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0"/>
              </a:lnSpc>
            </a:pPr>
            <a:r>
              <a:rPr lang="en-US" sz="3000">
                <a:solidFill>
                  <a:srgbClr val="000000"/>
                </a:solidFill>
                <a:latin typeface="Cardo"/>
              </a:rPr>
              <a:t>Eksperymentowanie to dla Dzieci świetny pomysł na wspólnie spędzony z Rodzicami </a:t>
            </a:r>
          </a:p>
          <a:p>
            <a:pPr algn="ctr">
              <a:lnSpc>
                <a:spcPts val="4290"/>
              </a:lnSpc>
            </a:pPr>
            <a:r>
              <a:rPr lang="en-US" sz="3000">
                <a:solidFill>
                  <a:srgbClr val="000000"/>
                </a:solidFill>
                <a:latin typeface="Cardo"/>
              </a:rPr>
              <a:t>czas i zabawę, a także okazja do nauki poprzez twórcze działanie i doświadczanie.</a:t>
            </a:r>
          </a:p>
          <a:p>
            <a:pPr algn="ctr">
              <a:lnSpc>
                <a:spcPts val="4290"/>
              </a:lnSpc>
            </a:pPr>
            <a:r>
              <a:rPr lang="en-US" sz="3000">
                <a:solidFill>
                  <a:srgbClr val="000000"/>
                </a:solidFill>
                <a:latin typeface="Cardo"/>
              </a:rPr>
              <a:t>To nasza propozycja na domowe eksperymenty, które na pewno się udadzą!</a:t>
            </a:r>
          </a:p>
          <a:p>
            <a:pPr marL="647700" indent="-323850" lvl="1">
              <a:lnSpc>
                <a:spcPts val="429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rdo"/>
              </a:rPr>
              <a:t>  “JESIENNY DESZCZ”-</a:t>
            </a:r>
            <a:r>
              <a:rPr lang="en-US" sz="3000">
                <a:solidFill>
                  <a:srgbClr val="000000"/>
                </a:solidFill>
                <a:latin typeface="Cardo Italics"/>
              </a:rPr>
              <a:t> potrzebne są</a:t>
            </a:r>
            <a:r>
              <a:rPr lang="en-US" sz="3000">
                <a:solidFill>
                  <a:srgbClr val="000000"/>
                </a:solidFill>
                <a:latin typeface="Cardo"/>
              </a:rPr>
              <a:t>: słoik, woda, kubek, pianka do goleni, niebieski barwnik spożywczy (lub niebieska farbka), strzykawka. </a:t>
            </a:r>
            <a:r>
              <a:rPr lang="en-US" sz="3000">
                <a:solidFill>
                  <a:srgbClr val="000000"/>
                </a:solidFill>
                <a:latin typeface="Cardo Italics"/>
              </a:rPr>
              <a:t>Wykonanie: </a:t>
            </a:r>
            <a:r>
              <a:rPr lang="en-US" sz="3000">
                <a:solidFill>
                  <a:srgbClr val="000000"/>
                </a:solidFill>
                <a:latin typeface="Cardo"/>
              </a:rPr>
              <a:t>Słoik napełniamy do 3/4 wysokości słoika, na pozostałą część wyciskamy piankę do golenia. Do kubeczka wlewamy letnią wodę i dodajemy kroplę niebieskiego barwnika lub farby. Za pomocą strzykawki zakraplamy niebieską wodę na piankę i obserwujemy co się dzieje. Czy jesienna chmurka przepełniła się płynem, a woda zabarwiła w ciekawy sposób?</a:t>
            </a:r>
          </a:p>
          <a:p>
            <a:pPr marL="647700" indent="-323850" lvl="1">
              <a:lnSpc>
                <a:spcPts val="429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rdo Italics"/>
              </a:rPr>
              <a:t> “SKACZĄCA KUKURYDZA”- potrzebne są: </a:t>
            </a:r>
            <a:r>
              <a:rPr lang="en-US" sz="3000">
                <a:solidFill>
                  <a:srgbClr val="000000"/>
                </a:solidFill>
                <a:latin typeface="Cardo"/>
              </a:rPr>
              <a:t>wysokie naczynie, ziarna kukurydzy, woda, soda oczyszczona, ocet, ziarna kukurydzy, barwnik spożywczy (ewentualnie). </a:t>
            </a:r>
          </a:p>
          <a:p>
            <a:pPr>
              <a:lnSpc>
                <a:spcPts val="4290"/>
              </a:lnSpc>
            </a:pPr>
            <a:r>
              <a:rPr lang="en-US" sz="3000">
                <a:solidFill>
                  <a:srgbClr val="000000"/>
                </a:solidFill>
                <a:latin typeface="Cardo"/>
              </a:rPr>
              <a:t>                            </a:t>
            </a:r>
            <a:r>
              <a:rPr lang="en-US" sz="3000">
                <a:solidFill>
                  <a:srgbClr val="000000"/>
                </a:solidFill>
                <a:latin typeface="Cardo Italics"/>
              </a:rPr>
              <a:t>Wykonanie: </a:t>
            </a:r>
            <a:r>
              <a:rPr lang="en-US" sz="3000">
                <a:solidFill>
                  <a:srgbClr val="000000"/>
                </a:solidFill>
                <a:latin typeface="Cardo"/>
              </a:rPr>
              <a:t>Do wysokiego naczynia wlewamy wodę, dodajemy pół szklanki octu </a:t>
            </a:r>
          </a:p>
          <a:p>
            <a:pPr>
              <a:lnSpc>
                <a:spcPts val="4290"/>
              </a:lnSpc>
            </a:pPr>
            <a:r>
              <a:rPr lang="en-US" sz="3000">
                <a:solidFill>
                  <a:srgbClr val="000000"/>
                </a:solidFill>
                <a:latin typeface="Cardo"/>
              </a:rPr>
              <a:t>                            i wrzucamy garść kukurydzy (można dodać barwnik przed wrzucaniem kukurydzy).      </a:t>
            </a:r>
          </a:p>
          <a:p>
            <a:pPr>
              <a:lnSpc>
                <a:spcPts val="4290"/>
              </a:lnSpc>
            </a:pPr>
            <a:r>
              <a:rPr lang="en-US" sz="3000">
                <a:solidFill>
                  <a:srgbClr val="000000"/>
                </a:solidFill>
                <a:latin typeface="Cardo"/>
              </a:rPr>
              <a:t>                             Następnie dodajemy sodę oczyszczoną i.. gotowe!  Co się stało z kukurydzą...? </a:t>
            </a:r>
          </a:p>
          <a:p>
            <a:pPr>
              <a:lnSpc>
                <a:spcPts val="4200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979824" y="9244612"/>
            <a:ext cx="731259" cy="731259"/>
          </a:xfrm>
          <a:custGeom>
            <a:avLst/>
            <a:gdLst/>
            <a:ahLst/>
            <a:cxnLst/>
            <a:rect r="r" b="b" t="t" l="l"/>
            <a:pathLst>
              <a:path h="731259" w="731259">
                <a:moveTo>
                  <a:pt x="0" y="0"/>
                </a:moveTo>
                <a:lnTo>
                  <a:pt x="731259" y="0"/>
                </a:lnTo>
                <a:lnTo>
                  <a:pt x="731259" y="731259"/>
                </a:lnTo>
                <a:lnTo>
                  <a:pt x="0" y="7312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23400" y="554038"/>
            <a:ext cx="14384504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7ED957"/>
                </a:solidFill>
                <a:latin typeface="Cardo Bold"/>
              </a:rPr>
              <a:t>EKSPERYMENTY NA JESIENNE WIECZORY: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08101" y="234145"/>
            <a:ext cx="17606372" cy="9788365"/>
            <a:chOff x="0" y="0"/>
            <a:chExt cx="2778536" cy="154474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2755676" cy="1516803"/>
            </a:xfrm>
            <a:custGeom>
              <a:avLst/>
              <a:gdLst/>
              <a:ahLst/>
              <a:cxnLst/>
              <a:rect r="r" b="b" t="t" l="l"/>
              <a:pathLst>
                <a:path h="1516803" w="2755676">
                  <a:moveTo>
                    <a:pt x="2755676" y="1516803"/>
                  </a:moveTo>
                  <a:lnTo>
                    <a:pt x="0" y="1509183"/>
                  </a:lnTo>
                  <a:lnTo>
                    <a:pt x="0" y="539294"/>
                  </a:lnTo>
                  <a:lnTo>
                    <a:pt x="17780" y="19050"/>
                  </a:lnTo>
                  <a:lnTo>
                    <a:pt x="1372017" y="0"/>
                  </a:lnTo>
                  <a:lnTo>
                    <a:pt x="27366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2784886" cy="1543473"/>
            </a:xfrm>
            <a:custGeom>
              <a:avLst/>
              <a:gdLst/>
              <a:ahLst/>
              <a:cxnLst/>
              <a:rect r="r" b="b" t="t" l="l"/>
              <a:pathLst>
                <a:path h="1543473" w="2784886">
                  <a:moveTo>
                    <a:pt x="2750596" y="21590"/>
                  </a:moveTo>
                  <a:cubicBezTo>
                    <a:pt x="2751866" y="34290"/>
                    <a:pt x="2751866" y="44450"/>
                    <a:pt x="2753136" y="54610"/>
                  </a:cubicBezTo>
                  <a:cubicBezTo>
                    <a:pt x="2755676" y="86273"/>
                    <a:pt x="2756946" y="118029"/>
                    <a:pt x="2759486" y="148651"/>
                  </a:cubicBezTo>
                  <a:cubicBezTo>
                    <a:pt x="2759486" y="192882"/>
                    <a:pt x="2772186" y="1065029"/>
                    <a:pt x="2778536" y="1109260"/>
                  </a:cubicBezTo>
                  <a:cubicBezTo>
                    <a:pt x="2784886" y="1176174"/>
                    <a:pt x="2781076" y="1244222"/>
                    <a:pt x="2781076" y="1311136"/>
                  </a:cubicBezTo>
                  <a:cubicBezTo>
                    <a:pt x="2781076" y="1370111"/>
                    <a:pt x="2782346" y="1424549"/>
                    <a:pt x="2783616" y="1482513"/>
                  </a:cubicBezTo>
                  <a:cubicBezTo>
                    <a:pt x="2783616" y="1504103"/>
                    <a:pt x="2783616" y="1518073"/>
                    <a:pt x="2783616" y="1542203"/>
                  </a:cubicBezTo>
                  <a:cubicBezTo>
                    <a:pt x="2760756" y="1542203"/>
                    <a:pt x="2740436" y="1543473"/>
                    <a:pt x="2716645" y="1542203"/>
                  </a:cubicBezTo>
                  <a:cubicBezTo>
                    <a:pt x="2578917" y="1537123"/>
                    <a:pt x="2439071" y="1543473"/>
                    <a:pt x="2301344" y="1538393"/>
                  </a:cubicBezTo>
                  <a:cubicBezTo>
                    <a:pt x="2218707" y="1534583"/>
                    <a:pt x="2138190" y="1537123"/>
                    <a:pt x="2055554" y="1534583"/>
                  </a:cubicBezTo>
                  <a:cubicBezTo>
                    <a:pt x="2017413" y="1533313"/>
                    <a:pt x="1979274" y="1532043"/>
                    <a:pt x="1941134" y="1530773"/>
                  </a:cubicBezTo>
                  <a:cubicBezTo>
                    <a:pt x="1917826" y="1530773"/>
                    <a:pt x="1896637" y="1532043"/>
                    <a:pt x="1873330" y="1532043"/>
                  </a:cubicBezTo>
                  <a:cubicBezTo>
                    <a:pt x="1814001" y="1530773"/>
                    <a:pt x="1650847" y="1532043"/>
                    <a:pt x="1591518" y="1530773"/>
                  </a:cubicBezTo>
                  <a:cubicBezTo>
                    <a:pt x="1549141" y="1529503"/>
                    <a:pt x="701588" y="1538393"/>
                    <a:pt x="659211" y="1537123"/>
                  </a:cubicBezTo>
                  <a:cubicBezTo>
                    <a:pt x="648616" y="1537123"/>
                    <a:pt x="635903" y="1538393"/>
                    <a:pt x="625309" y="1538393"/>
                  </a:cubicBezTo>
                  <a:cubicBezTo>
                    <a:pt x="599882" y="1538393"/>
                    <a:pt x="576574" y="1539663"/>
                    <a:pt x="551148" y="1539663"/>
                  </a:cubicBezTo>
                  <a:cubicBezTo>
                    <a:pt x="487581" y="1539663"/>
                    <a:pt x="426134" y="1538393"/>
                    <a:pt x="362567" y="1537123"/>
                  </a:cubicBezTo>
                  <a:cubicBezTo>
                    <a:pt x="324427" y="1535853"/>
                    <a:pt x="286288" y="1534583"/>
                    <a:pt x="250267" y="1533313"/>
                  </a:cubicBezTo>
                  <a:cubicBezTo>
                    <a:pt x="182462" y="1532043"/>
                    <a:pt x="114658" y="1530773"/>
                    <a:pt x="48260" y="1530773"/>
                  </a:cubicBezTo>
                  <a:cubicBezTo>
                    <a:pt x="38100" y="1530773"/>
                    <a:pt x="29210" y="1530773"/>
                    <a:pt x="19050" y="1529503"/>
                  </a:cubicBezTo>
                  <a:cubicBezTo>
                    <a:pt x="10160" y="1528233"/>
                    <a:pt x="5080" y="1521883"/>
                    <a:pt x="7620" y="1512993"/>
                  </a:cubicBezTo>
                  <a:cubicBezTo>
                    <a:pt x="16510" y="1481256"/>
                    <a:pt x="12700" y="1452902"/>
                    <a:pt x="11430" y="1423415"/>
                  </a:cubicBezTo>
                  <a:cubicBezTo>
                    <a:pt x="10160" y="1363306"/>
                    <a:pt x="6350" y="1304331"/>
                    <a:pt x="7620" y="1244222"/>
                  </a:cubicBezTo>
                  <a:cubicBezTo>
                    <a:pt x="5080" y="1169369"/>
                    <a:pt x="0" y="242783"/>
                    <a:pt x="7620" y="166797"/>
                  </a:cubicBezTo>
                  <a:cubicBezTo>
                    <a:pt x="8890" y="152053"/>
                    <a:pt x="7620" y="136175"/>
                    <a:pt x="8890" y="121431"/>
                  </a:cubicBezTo>
                  <a:cubicBezTo>
                    <a:pt x="10160" y="97615"/>
                    <a:pt x="12700" y="715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686" y="30480"/>
                    <a:pt x="95588" y="29210"/>
                  </a:cubicBezTo>
                  <a:cubicBezTo>
                    <a:pt x="152798" y="25400"/>
                    <a:pt x="210008" y="22860"/>
                    <a:pt x="269337" y="20320"/>
                  </a:cubicBezTo>
                  <a:cubicBezTo>
                    <a:pt x="309595" y="17780"/>
                    <a:pt x="349854" y="16510"/>
                    <a:pt x="387994" y="13970"/>
                  </a:cubicBezTo>
                  <a:cubicBezTo>
                    <a:pt x="426134" y="11430"/>
                    <a:pt x="466392" y="8890"/>
                    <a:pt x="504532" y="8890"/>
                  </a:cubicBezTo>
                  <a:cubicBezTo>
                    <a:pt x="546910" y="7620"/>
                    <a:pt x="589288" y="10160"/>
                    <a:pt x="631665" y="8890"/>
                  </a:cubicBezTo>
                  <a:cubicBezTo>
                    <a:pt x="684637" y="8890"/>
                    <a:pt x="1644490" y="6350"/>
                    <a:pt x="1697462" y="5080"/>
                  </a:cubicBezTo>
                  <a:cubicBezTo>
                    <a:pt x="1748316" y="3810"/>
                    <a:pt x="1799169" y="2540"/>
                    <a:pt x="1852141" y="2540"/>
                  </a:cubicBezTo>
                  <a:cubicBezTo>
                    <a:pt x="1939015" y="1270"/>
                    <a:pt x="2023770" y="0"/>
                    <a:pt x="2110644" y="0"/>
                  </a:cubicBezTo>
                  <a:cubicBezTo>
                    <a:pt x="2146665" y="0"/>
                    <a:pt x="2184805" y="2540"/>
                    <a:pt x="2220826" y="2540"/>
                  </a:cubicBezTo>
                  <a:cubicBezTo>
                    <a:pt x="2320414" y="3810"/>
                    <a:pt x="2422120" y="5080"/>
                    <a:pt x="2521707" y="7620"/>
                  </a:cubicBezTo>
                  <a:cubicBezTo>
                    <a:pt x="2574679" y="8890"/>
                    <a:pt x="2627651" y="12700"/>
                    <a:pt x="2680624" y="16510"/>
                  </a:cubicBezTo>
                  <a:cubicBezTo>
                    <a:pt x="2693337" y="16510"/>
                    <a:pt x="2706050" y="16510"/>
                    <a:pt x="2716645" y="16510"/>
                  </a:cubicBezTo>
                  <a:cubicBezTo>
                    <a:pt x="2731546" y="17780"/>
                    <a:pt x="2740436" y="20320"/>
                    <a:pt x="2750596" y="21590"/>
                  </a:cubicBezTo>
                  <a:close/>
                  <a:moveTo>
                    <a:pt x="2760756" y="1525693"/>
                  </a:moveTo>
                  <a:cubicBezTo>
                    <a:pt x="2762026" y="1509183"/>
                    <a:pt x="2763296" y="1496483"/>
                    <a:pt x="2763296" y="1483783"/>
                  </a:cubicBezTo>
                  <a:cubicBezTo>
                    <a:pt x="2762026" y="1418878"/>
                    <a:pt x="2760756" y="1358769"/>
                    <a:pt x="2760756" y="1294124"/>
                  </a:cubicBezTo>
                  <a:cubicBezTo>
                    <a:pt x="2760756" y="1264636"/>
                    <a:pt x="2763296" y="1235149"/>
                    <a:pt x="2762026" y="1205661"/>
                  </a:cubicBezTo>
                  <a:cubicBezTo>
                    <a:pt x="2762026" y="1178442"/>
                    <a:pt x="2760756" y="1150089"/>
                    <a:pt x="2759486" y="1122870"/>
                  </a:cubicBezTo>
                  <a:cubicBezTo>
                    <a:pt x="2754406" y="1080907"/>
                    <a:pt x="2742976" y="212162"/>
                    <a:pt x="2742976" y="170199"/>
                  </a:cubicBezTo>
                  <a:cubicBezTo>
                    <a:pt x="2740436" y="135041"/>
                    <a:pt x="2737896" y="98749"/>
                    <a:pt x="2735356" y="63500"/>
                  </a:cubicBezTo>
                  <a:cubicBezTo>
                    <a:pt x="2734086" y="44450"/>
                    <a:pt x="2732816" y="43180"/>
                    <a:pt x="2710288" y="41910"/>
                  </a:cubicBezTo>
                  <a:cubicBezTo>
                    <a:pt x="2703931" y="41910"/>
                    <a:pt x="2699694" y="41910"/>
                    <a:pt x="2693337" y="40640"/>
                  </a:cubicBezTo>
                  <a:cubicBezTo>
                    <a:pt x="2640365" y="36830"/>
                    <a:pt x="2585274" y="31750"/>
                    <a:pt x="2532302" y="30480"/>
                  </a:cubicBezTo>
                  <a:cubicBezTo>
                    <a:pt x="2403050" y="26670"/>
                    <a:pt x="2271680" y="25400"/>
                    <a:pt x="2142428" y="22860"/>
                  </a:cubicBezTo>
                  <a:cubicBezTo>
                    <a:pt x="2123358" y="22860"/>
                    <a:pt x="2102169" y="22860"/>
                    <a:pt x="2083099" y="22860"/>
                  </a:cubicBezTo>
                  <a:cubicBezTo>
                    <a:pt x="2051316" y="22860"/>
                    <a:pt x="2019533" y="22860"/>
                    <a:pt x="1989868" y="22860"/>
                  </a:cubicBezTo>
                  <a:cubicBezTo>
                    <a:pt x="1922064" y="22860"/>
                    <a:pt x="1854260" y="22860"/>
                    <a:pt x="1788575" y="24130"/>
                  </a:cubicBezTo>
                  <a:cubicBezTo>
                    <a:pt x="1731365" y="25400"/>
                    <a:pt x="767274" y="29210"/>
                    <a:pt x="710064" y="29210"/>
                  </a:cubicBezTo>
                  <a:cubicBezTo>
                    <a:pt x="616833" y="29210"/>
                    <a:pt x="523602" y="26670"/>
                    <a:pt x="430372" y="33020"/>
                  </a:cubicBezTo>
                  <a:cubicBezTo>
                    <a:pt x="381637" y="36830"/>
                    <a:pt x="335022" y="36830"/>
                    <a:pt x="288406" y="38100"/>
                  </a:cubicBezTo>
                  <a:cubicBezTo>
                    <a:pt x="207889" y="41910"/>
                    <a:pt x="127371" y="45720"/>
                    <a:pt x="49530" y="50800"/>
                  </a:cubicBezTo>
                  <a:cubicBezTo>
                    <a:pt x="36830" y="50800"/>
                    <a:pt x="34290" y="53340"/>
                    <a:pt x="33020" y="68127"/>
                  </a:cubicBezTo>
                  <a:cubicBezTo>
                    <a:pt x="31750" y="88542"/>
                    <a:pt x="31750" y="108956"/>
                    <a:pt x="30480" y="129370"/>
                  </a:cubicBezTo>
                  <a:cubicBezTo>
                    <a:pt x="29210" y="163394"/>
                    <a:pt x="26670" y="196284"/>
                    <a:pt x="25400" y="230308"/>
                  </a:cubicBezTo>
                  <a:cubicBezTo>
                    <a:pt x="20320" y="266600"/>
                    <a:pt x="26670" y="1153491"/>
                    <a:pt x="29210" y="1189784"/>
                  </a:cubicBezTo>
                  <a:cubicBezTo>
                    <a:pt x="29210" y="1228344"/>
                    <a:pt x="29210" y="1268039"/>
                    <a:pt x="30480" y="1306599"/>
                  </a:cubicBezTo>
                  <a:cubicBezTo>
                    <a:pt x="30480" y="1334953"/>
                    <a:pt x="33020" y="1363306"/>
                    <a:pt x="33020" y="1391659"/>
                  </a:cubicBezTo>
                  <a:cubicBezTo>
                    <a:pt x="33020" y="1422281"/>
                    <a:pt x="33020" y="1452902"/>
                    <a:pt x="31750" y="1483783"/>
                  </a:cubicBezTo>
                  <a:cubicBezTo>
                    <a:pt x="31750" y="1487593"/>
                    <a:pt x="31750" y="1490133"/>
                    <a:pt x="31750" y="1493943"/>
                  </a:cubicBezTo>
                  <a:cubicBezTo>
                    <a:pt x="31750" y="1504103"/>
                    <a:pt x="35560" y="1507913"/>
                    <a:pt x="44450" y="1507913"/>
                  </a:cubicBezTo>
                  <a:cubicBezTo>
                    <a:pt x="65924" y="1507913"/>
                    <a:pt x="95588" y="1509183"/>
                    <a:pt x="123134" y="1509183"/>
                  </a:cubicBezTo>
                  <a:cubicBezTo>
                    <a:pt x="163392" y="1509183"/>
                    <a:pt x="205770" y="1506643"/>
                    <a:pt x="246029" y="1509183"/>
                  </a:cubicBezTo>
                  <a:cubicBezTo>
                    <a:pt x="311714" y="1512993"/>
                    <a:pt x="377399" y="1515533"/>
                    <a:pt x="443085" y="1514263"/>
                  </a:cubicBezTo>
                  <a:cubicBezTo>
                    <a:pt x="485462" y="1512993"/>
                    <a:pt x="525721" y="1515533"/>
                    <a:pt x="568099" y="1515533"/>
                  </a:cubicBezTo>
                  <a:cubicBezTo>
                    <a:pt x="629546" y="1515533"/>
                    <a:pt x="690994" y="1514263"/>
                    <a:pt x="752441" y="1515533"/>
                  </a:cubicBezTo>
                  <a:cubicBezTo>
                    <a:pt x="843553" y="1516803"/>
                    <a:pt x="1843665" y="1506643"/>
                    <a:pt x="1936896" y="1509183"/>
                  </a:cubicBezTo>
                  <a:cubicBezTo>
                    <a:pt x="1977155" y="1510453"/>
                    <a:pt x="2017413" y="1511723"/>
                    <a:pt x="2055554" y="1511723"/>
                  </a:cubicBezTo>
                  <a:cubicBezTo>
                    <a:pt x="2125477" y="1514263"/>
                    <a:pt x="2193281" y="1510453"/>
                    <a:pt x="2263204" y="1514263"/>
                  </a:cubicBezTo>
                  <a:cubicBezTo>
                    <a:pt x="2320414" y="1516803"/>
                    <a:pt x="2377623" y="1516803"/>
                    <a:pt x="2434833" y="1519343"/>
                  </a:cubicBezTo>
                  <a:cubicBezTo>
                    <a:pt x="2519588" y="1523153"/>
                    <a:pt x="2604344" y="1525693"/>
                    <a:pt x="2689099" y="1526963"/>
                  </a:cubicBezTo>
                  <a:cubicBezTo>
                    <a:pt x="2720882" y="1526963"/>
                    <a:pt x="2740436" y="1525693"/>
                    <a:pt x="2760756" y="1525693"/>
                  </a:cubicBezTo>
                  <a:close/>
                </a:path>
              </a:pathLst>
            </a:custGeom>
            <a:solidFill>
              <a:srgbClr val="AD6835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08101" y="1792909"/>
            <a:ext cx="17606372" cy="8229600"/>
          </a:xfrm>
          <a:custGeom>
            <a:avLst/>
            <a:gdLst/>
            <a:ahLst/>
            <a:cxnLst/>
            <a:rect r="r" b="b" t="t" l="l"/>
            <a:pathLst>
              <a:path h="8229600" w="17606372">
                <a:moveTo>
                  <a:pt x="0" y="0"/>
                </a:moveTo>
                <a:lnTo>
                  <a:pt x="17606373" y="0"/>
                </a:lnTo>
                <a:lnTo>
                  <a:pt x="1760637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496" r="0" b="-749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944257" y="2180259"/>
            <a:ext cx="3043517" cy="2591308"/>
          </a:xfrm>
          <a:custGeom>
            <a:avLst/>
            <a:gdLst/>
            <a:ahLst/>
            <a:cxnLst/>
            <a:rect r="r" b="b" t="t" l="l"/>
            <a:pathLst>
              <a:path h="2591308" w="3043517">
                <a:moveTo>
                  <a:pt x="0" y="0"/>
                </a:moveTo>
                <a:lnTo>
                  <a:pt x="3043517" y="0"/>
                </a:lnTo>
                <a:lnTo>
                  <a:pt x="3043517" y="2591309"/>
                </a:lnTo>
                <a:lnTo>
                  <a:pt x="0" y="25913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837385" y="5543093"/>
            <a:ext cx="2954519" cy="2624873"/>
          </a:xfrm>
          <a:custGeom>
            <a:avLst/>
            <a:gdLst/>
            <a:ahLst/>
            <a:cxnLst/>
            <a:rect r="r" b="b" t="t" l="l"/>
            <a:pathLst>
              <a:path h="2624873" w="2954519">
                <a:moveTo>
                  <a:pt x="0" y="0"/>
                </a:moveTo>
                <a:lnTo>
                  <a:pt x="2954520" y="0"/>
                </a:lnTo>
                <a:lnTo>
                  <a:pt x="2954520" y="2624873"/>
                </a:lnTo>
                <a:lnTo>
                  <a:pt x="0" y="26248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664319" y="2920320"/>
            <a:ext cx="3366428" cy="2987389"/>
          </a:xfrm>
          <a:custGeom>
            <a:avLst/>
            <a:gdLst/>
            <a:ahLst/>
            <a:cxnLst/>
            <a:rect r="r" b="b" t="t" l="l"/>
            <a:pathLst>
              <a:path h="2987389" w="3366428">
                <a:moveTo>
                  <a:pt x="0" y="0"/>
                </a:moveTo>
                <a:lnTo>
                  <a:pt x="3366428" y="0"/>
                </a:lnTo>
                <a:lnTo>
                  <a:pt x="3366428" y="2987389"/>
                </a:lnTo>
                <a:lnTo>
                  <a:pt x="0" y="29873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791905" y="6282920"/>
            <a:ext cx="3492590" cy="2975380"/>
          </a:xfrm>
          <a:custGeom>
            <a:avLst/>
            <a:gdLst/>
            <a:ahLst/>
            <a:cxnLst/>
            <a:rect r="r" b="b" t="t" l="l"/>
            <a:pathLst>
              <a:path h="2975380" w="3492590">
                <a:moveTo>
                  <a:pt x="0" y="0"/>
                </a:moveTo>
                <a:lnTo>
                  <a:pt x="3492590" y="0"/>
                </a:lnTo>
                <a:lnTo>
                  <a:pt x="3492590" y="2975380"/>
                </a:lnTo>
                <a:lnTo>
                  <a:pt x="0" y="29753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417111" y="2189035"/>
            <a:ext cx="3578443" cy="2954465"/>
          </a:xfrm>
          <a:custGeom>
            <a:avLst/>
            <a:gdLst/>
            <a:ahLst/>
            <a:cxnLst/>
            <a:rect r="r" b="b" t="t" l="l"/>
            <a:pathLst>
              <a:path h="2954465" w="3578443">
                <a:moveTo>
                  <a:pt x="0" y="0"/>
                </a:moveTo>
                <a:lnTo>
                  <a:pt x="3578443" y="0"/>
                </a:lnTo>
                <a:lnTo>
                  <a:pt x="3578443" y="2954465"/>
                </a:lnTo>
                <a:lnTo>
                  <a:pt x="0" y="29544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417111" y="5672087"/>
            <a:ext cx="4383536" cy="3586213"/>
          </a:xfrm>
          <a:custGeom>
            <a:avLst/>
            <a:gdLst/>
            <a:ahLst/>
            <a:cxnLst/>
            <a:rect r="r" b="b" t="t" l="l"/>
            <a:pathLst>
              <a:path h="3586213" w="4383536">
                <a:moveTo>
                  <a:pt x="0" y="0"/>
                </a:moveTo>
                <a:lnTo>
                  <a:pt x="4383536" y="0"/>
                </a:lnTo>
                <a:lnTo>
                  <a:pt x="4383536" y="3586213"/>
                </a:lnTo>
                <a:lnTo>
                  <a:pt x="0" y="35862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800647" y="2317020"/>
            <a:ext cx="3359626" cy="2826480"/>
          </a:xfrm>
          <a:custGeom>
            <a:avLst/>
            <a:gdLst/>
            <a:ahLst/>
            <a:cxnLst/>
            <a:rect r="r" b="b" t="t" l="l"/>
            <a:pathLst>
              <a:path h="2826480" w="3359626">
                <a:moveTo>
                  <a:pt x="0" y="0"/>
                </a:moveTo>
                <a:lnTo>
                  <a:pt x="3359626" y="0"/>
                </a:lnTo>
                <a:lnTo>
                  <a:pt x="3359626" y="2826480"/>
                </a:lnTo>
                <a:lnTo>
                  <a:pt x="0" y="2826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870607" y="5907709"/>
            <a:ext cx="3388693" cy="2977512"/>
          </a:xfrm>
          <a:custGeom>
            <a:avLst/>
            <a:gdLst/>
            <a:ahLst/>
            <a:cxnLst/>
            <a:rect r="r" b="b" t="t" l="l"/>
            <a:pathLst>
              <a:path h="2977512" w="3388693">
                <a:moveTo>
                  <a:pt x="0" y="0"/>
                </a:moveTo>
                <a:lnTo>
                  <a:pt x="3388693" y="0"/>
                </a:lnTo>
                <a:lnTo>
                  <a:pt x="3388693" y="2977513"/>
                </a:lnTo>
                <a:lnTo>
                  <a:pt x="0" y="29775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44326" y="554038"/>
            <a:ext cx="6603206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D3CD46"/>
                </a:solidFill>
                <a:latin typeface="Cardo Bold"/>
              </a:rPr>
              <a:t>Kącik Przedszkolaka..</a:t>
            </a:r>
            <a:r>
              <a:rPr lang="en-US" sz="5000">
                <a:solidFill>
                  <a:srgbClr val="000000"/>
                </a:solidFill>
                <a:latin typeface="Cardo"/>
              </a:rPr>
              <a:t>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08658" y="1415084"/>
            <a:ext cx="13816905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CC00"/>
                </a:solidFill>
                <a:latin typeface="Open Sans Bold"/>
              </a:rPr>
              <a:t>Zapraszamy Dzieci do rozwiązania jesiennych zagadek</a:t>
            </a:r>
            <a:r>
              <a:rPr lang="en-US" sz="3999">
                <a:solidFill>
                  <a:srgbClr val="000000"/>
                </a:solidFill>
                <a:latin typeface="Open Sans Bold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4144" y="369925"/>
            <a:ext cx="16939713" cy="9917075"/>
            <a:chOff x="0" y="0"/>
            <a:chExt cx="2450487" cy="1434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2427626" cy="1406657"/>
            </a:xfrm>
            <a:custGeom>
              <a:avLst/>
              <a:gdLst/>
              <a:ahLst/>
              <a:cxnLst/>
              <a:rect r="r" b="b" t="t" l="l"/>
              <a:pathLst>
                <a:path h="1406657" w="2427626">
                  <a:moveTo>
                    <a:pt x="2427626" y="1406657"/>
                  </a:moveTo>
                  <a:lnTo>
                    <a:pt x="0" y="1399037"/>
                  </a:lnTo>
                  <a:lnTo>
                    <a:pt x="0" y="501092"/>
                  </a:lnTo>
                  <a:lnTo>
                    <a:pt x="17780" y="19050"/>
                  </a:lnTo>
                  <a:lnTo>
                    <a:pt x="1208414" y="0"/>
                  </a:lnTo>
                  <a:lnTo>
                    <a:pt x="240857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2456836" cy="1433327"/>
            </a:xfrm>
            <a:custGeom>
              <a:avLst/>
              <a:gdLst/>
              <a:ahLst/>
              <a:cxnLst/>
              <a:rect r="r" b="b" t="t" l="l"/>
              <a:pathLst>
                <a:path h="1433327" w="2456836">
                  <a:moveTo>
                    <a:pt x="2422546" y="21590"/>
                  </a:moveTo>
                  <a:cubicBezTo>
                    <a:pt x="2423817" y="34290"/>
                    <a:pt x="2423817" y="44450"/>
                    <a:pt x="2425086" y="54610"/>
                  </a:cubicBezTo>
                  <a:cubicBezTo>
                    <a:pt x="2427626" y="84569"/>
                    <a:pt x="2428896" y="113856"/>
                    <a:pt x="2431436" y="142098"/>
                  </a:cubicBezTo>
                  <a:cubicBezTo>
                    <a:pt x="2431436" y="182891"/>
                    <a:pt x="2444136" y="987245"/>
                    <a:pt x="2450486" y="1028038"/>
                  </a:cubicBezTo>
                  <a:cubicBezTo>
                    <a:pt x="2456836" y="1089750"/>
                    <a:pt x="2453026" y="1152508"/>
                    <a:pt x="2453026" y="1214221"/>
                  </a:cubicBezTo>
                  <a:cubicBezTo>
                    <a:pt x="2453026" y="1268612"/>
                    <a:pt x="2454296" y="1318818"/>
                    <a:pt x="2455567" y="1372367"/>
                  </a:cubicBezTo>
                  <a:cubicBezTo>
                    <a:pt x="2455567" y="1393957"/>
                    <a:pt x="2455567" y="1407927"/>
                    <a:pt x="2455567" y="1432057"/>
                  </a:cubicBezTo>
                  <a:cubicBezTo>
                    <a:pt x="2432707" y="1432057"/>
                    <a:pt x="2412386" y="1433327"/>
                    <a:pt x="2389659" y="1432057"/>
                  </a:cubicBezTo>
                  <a:cubicBezTo>
                    <a:pt x="2268842" y="1426977"/>
                    <a:pt x="2146167" y="1433327"/>
                    <a:pt x="2025350" y="1428247"/>
                  </a:cubicBezTo>
                  <a:cubicBezTo>
                    <a:pt x="1952860" y="1424437"/>
                    <a:pt x="1882229" y="1426977"/>
                    <a:pt x="1809739" y="1424437"/>
                  </a:cubicBezTo>
                  <a:cubicBezTo>
                    <a:pt x="1776282" y="1423167"/>
                    <a:pt x="1742825" y="1421897"/>
                    <a:pt x="1709368" y="1420627"/>
                  </a:cubicBezTo>
                  <a:cubicBezTo>
                    <a:pt x="1688922" y="1420627"/>
                    <a:pt x="1670335" y="1421897"/>
                    <a:pt x="1649889" y="1421897"/>
                  </a:cubicBezTo>
                  <a:cubicBezTo>
                    <a:pt x="1597845" y="1420627"/>
                    <a:pt x="1454723" y="1421897"/>
                    <a:pt x="1402679" y="1420627"/>
                  </a:cubicBezTo>
                  <a:cubicBezTo>
                    <a:pt x="1365505" y="1419357"/>
                    <a:pt x="622018" y="1428247"/>
                    <a:pt x="584844" y="1426977"/>
                  </a:cubicBezTo>
                  <a:cubicBezTo>
                    <a:pt x="575550" y="1426977"/>
                    <a:pt x="564398" y="1428247"/>
                    <a:pt x="555104" y="1428247"/>
                  </a:cubicBezTo>
                  <a:cubicBezTo>
                    <a:pt x="532799" y="1428247"/>
                    <a:pt x="512354" y="1429517"/>
                    <a:pt x="490049" y="1429517"/>
                  </a:cubicBezTo>
                  <a:cubicBezTo>
                    <a:pt x="434287" y="1429517"/>
                    <a:pt x="380385" y="1428247"/>
                    <a:pt x="324623" y="1426977"/>
                  </a:cubicBezTo>
                  <a:cubicBezTo>
                    <a:pt x="291166" y="1425707"/>
                    <a:pt x="257709" y="1424437"/>
                    <a:pt x="226111" y="1423167"/>
                  </a:cubicBezTo>
                  <a:cubicBezTo>
                    <a:pt x="166632" y="1421897"/>
                    <a:pt x="107153" y="1420627"/>
                    <a:pt x="48260" y="1420627"/>
                  </a:cubicBezTo>
                  <a:cubicBezTo>
                    <a:pt x="38100" y="1420627"/>
                    <a:pt x="29210" y="1420627"/>
                    <a:pt x="19050" y="1419357"/>
                  </a:cubicBezTo>
                  <a:cubicBezTo>
                    <a:pt x="10160" y="1418087"/>
                    <a:pt x="5080" y="1411737"/>
                    <a:pt x="7620" y="1402847"/>
                  </a:cubicBezTo>
                  <a:cubicBezTo>
                    <a:pt x="16510" y="1371117"/>
                    <a:pt x="12700" y="1344968"/>
                    <a:pt x="11430" y="1317772"/>
                  </a:cubicBezTo>
                  <a:cubicBezTo>
                    <a:pt x="10160" y="1262336"/>
                    <a:pt x="6350" y="1207945"/>
                    <a:pt x="7620" y="1152508"/>
                  </a:cubicBezTo>
                  <a:cubicBezTo>
                    <a:pt x="5080" y="1083474"/>
                    <a:pt x="0" y="228913"/>
                    <a:pt x="7620" y="158833"/>
                  </a:cubicBezTo>
                  <a:cubicBezTo>
                    <a:pt x="8890" y="145236"/>
                    <a:pt x="7620" y="130592"/>
                    <a:pt x="8890" y="116994"/>
                  </a:cubicBezTo>
                  <a:cubicBezTo>
                    <a:pt x="10160" y="95029"/>
                    <a:pt x="12700" y="709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685" y="30480"/>
                    <a:pt x="90425" y="29210"/>
                  </a:cubicBezTo>
                  <a:cubicBezTo>
                    <a:pt x="140610" y="25400"/>
                    <a:pt x="190795" y="22860"/>
                    <a:pt x="242840" y="20320"/>
                  </a:cubicBezTo>
                  <a:cubicBezTo>
                    <a:pt x="278155" y="17780"/>
                    <a:pt x="313471" y="16510"/>
                    <a:pt x="346928" y="13970"/>
                  </a:cubicBezTo>
                  <a:cubicBezTo>
                    <a:pt x="380385" y="11430"/>
                    <a:pt x="415700" y="8890"/>
                    <a:pt x="449157" y="8890"/>
                  </a:cubicBezTo>
                  <a:cubicBezTo>
                    <a:pt x="486332" y="7620"/>
                    <a:pt x="523506" y="10160"/>
                    <a:pt x="560680" y="8890"/>
                  </a:cubicBezTo>
                  <a:cubicBezTo>
                    <a:pt x="607148" y="8890"/>
                    <a:pt x="1449147" y="6350"/>
                    <a:pt x="1495615" y="5080"/>
                  </a:cubicBezTo>
                  <a:cubicBezTo>
                    <a:pt x="1540225" y="3810"/>
                    <a:pt x="1584834" y="2540"/>
                    <a:pt x="1631302" y="2540"/>
                  </a:cubicBezTo>
                  <a:cubicBezTo>
                    <a:pt x="1707509" y="1270"/>
                    <a:pt x="1781858" y="0"/>
                    <a:pt x="1858065" y="0"/>
                  </a:cubicBezTo>
                  <a:cubicBezTo>
                    <a:pt x="1889664" y="0"/>
                    <a:pt x="1923121" y="2540"/>
                    <a:pt x="1954719" y="2540"/>
                  </a:cubicBezTo>
                  <a:cubicBezTo>
                    <a:pt x="2042078" y="3810"/>
                    <a:pt x="2131297" y="5080"/>
                    <a:pt x="2218657" y="7620"/>
                  </a:cubicBezTo>
                  <a:cubicBezTo>
                    <a:pt x="2265125" y="8890"/>
                    <a:pt x="2311593" y="12700"/>
                    <a:pt x="2358060" y="16510"/>
                  </a:cubicBezTo>
                  <a:cubicBezTo>
                    <a:pt x="2369213" y="16510"/>
                    <a:pt x="2380365" y="16510"/>
                    <a:pt x="2389659" y="16510"/>
                  </a:cubicBezTo>
                  <a:cubicBezTo>
                    <a:pt x="2403496" y="17780"/>
                    <a:pt x="2412386" y="20320"/>
                    <a:pt x="2422546" y="21590"/>
                  </a:cubicBezTo>
                  <a:close/>
                  <a:moveTo>
                    <a:pt x="2432707" y="1415547"/>
                  </a:moveTo>
                  <a:cubicBezTo>
                    <a:pt x="2433977" y="1399037"/>
                    <a:pt x="2435246" y="1386337"/>
                    <a:pt x="2435246" y="1373637"/>
                  </a:cubicBezTo>
                  <a:cubicBezTo>
                    <a:pt x="2433977" y="1313588"/>
                    <a:pt x="2432707" y="1258152"/>
                    <a:pt x="2432707" y="1198531"/>
                  </a:cubicBezTo>
                  <a:cubicBezTo>
                    <a:pt x="2432707" y="1171336"/>
                    <a:pt x="2435246" y="1144141"/>
                    <a:pt x="2433977" y="1116945"/>
                  </a:cubicBezTo>
                  <a:cubicBezTo>
                    <a:pt x="2433977" y="1091842"/>
                    <a:pt x="2432707" y="1065693"/>
                    <a:pt x="2431436" y="1040589"/>
                  </a:cubicBezTo>
                  <a:cubicBezTo>
                    <a:pt x="2426357" y="1001888"/>
                    <a:pt x="2414927" y="200672"/>
                    <a:pt x="2414927" y="161971"/>
                  </a:cubicBezTo>
                  <a:cubicBezTo>
                    <a:pt x="2412386" y="129546"/>
                    <a:pt x="2409846" y="96075"/>
                    <a:pt x="2407307" y="63500"/>
                  </a:cubicBezTo>
                  <a:cubicBezTo>
                    <a:pt x="2406036" y="44450"/>
                    <a:pt x="2404767" y="43180"/>
                    <a:pt x="2384083" y="41910"/>
                  </a:cubicBezTo>
                  <a:cubicBezTo>
                    <a:pt x="2378506" y="41910"/>
                    <a:pt x="2374789" y="41910"/>
                    <a:pt x="2369213" y="40640"/>
                  </a:cubicBezTo>
                  <a:cubicBezTo>
                    <a:pt x="2322745" y="36830"/>
                    <a:pt x="2274418" y="31750"/>
                    <a:pt x="2227950" y="30480"/>
                  </a:cubicBezTo>
                  <a:cubicBezTo>
                    <a:pt x="2114569" y="26670"/>
                    <a:pt x="1999328" y="25400"/>
                    <a:pt x="1885946" y="22860"/>
                  </a:cubicBezTo>
                  <a:cubicBezTo>
                    <a:pt x="1869218" y="22860"/>
                    <a:pt x="1850631" y="22860"/>
                    <a:pt x="1833902" y="22860"/>
                  </a:cubicBezTo>
                  <a:cubicBezTo>
                    <a:pt x="1806021" y="22860"/>
                    <a:pt x="1778141" y="22860"/>
                    <a:pt x="1752119" y="22860"/>
                  </a:cubicBezTo>
                  <a:cubicBezTo>
                    <a:pt x="1692640" y="22860"/>
                    <a:pt x="1633161" y="22860"/>
                    <a:pt x="1575540" y="24130"/>
                  </a:cubicBezTo>
                  <a:cubicBezTo>
                    <a:pt x="1525355" y="25400"/>
                    <a:pt x="679638" y="29210"/>
                    <a:pt x="629453" y="29210"/>
                  </a:cubicBezTo>
                  <a:cubicBezTo>
                    <a:pt x="547669" y="29210"/>
                    <a:pt x="465886" y="26670"/>
                    <a:pt x="384102" y="33020"/>
                  </a:cubicBezTo>
                  <a:cubicBezTo>
                    <a:pt x="341352" y="36830"/>
                    <a:pt x="300460" y="36830"/>
                    <a:pt x="259568" y="38100"/>
                  </a:cubicBezTo>
                  <a:cubicBezTo>
                    <a:pt x="188937" y="41910"/>
                    <a:pt x="118305" y="45720"/>
                    <a:pt x="49530" y="50800"/>
                  </a:cubicBezTo>
                  <a:cubicBezTo>
                    <a:pt x="36830" y="50800"/>
                    <a:pt x="34290" y="53340"/>
                    <a:pt x="33020" y="67834"/>
                  </a:cubicBezTo>
                  <a:cubicBezTo>
                    <a:pt x="31750" y="86661"/>
                    <a:pt x="31750" y="105489"/>
                    <a:pt x="30480" y="124316"/>
                  </a:cubicBezTo>
                  <a:cubicBezTo>
                    <a:pt x="29210" y="155695"/>
                    <a:pt x="26670" y="186029"/>
                    <a:pt x="25400" y="217408"/>
                  </a:cubicBezTo>
                  <a:cubicBezTo>
                    <a:pt x="20320" y="250879"/>
                    <a:pt x="26670" y="1068830"/>
                    <a:pt x="29210" y="1102302"/>
                  </a:cubicBezTo>
                  <a:cubicBezTo>
                    <a:pt x="29210" y="1137865"/>
                    <a:pt x="29210" y="1174474"/>
                    <a:pt x="30480" y="1210037"/>
                  </a:cubicBezTo>
                  <a:cubicBezTo>
                    <a:pt x="30480" y="1236186"/>
                    <a:pt x="33020" y="1262336"/>
                    <a:pt x="33020" y="1288485"/>
                  </a:cubicBezTo>
                  <a:cubicBezTo>
                    <a:pt x="33020" y="1316726"/>
                    <a:pt x="33020" y="1344968"/>
                    <a:pt x="31750" y="1373637"/>
                  </a:cubicBezTo>
                  <a:cubicBezTo>
                    <a:pt x="31750" y="1377447"/>
                    <a:pt x="31750" y="1379987"/>
                    <a:pt x="31750" y="1383797"/>
                  </a:cubicBezTo>
                  <a:cubicBezTo>
                    <a:pt x="31750" y="1393957"/>
                    <a:pt x="35560" y="1397767"/>
                    <a:pt x="44450" y="1397767"/>
                  </a:cubicBezTo>
                  <a:cubicBezTo>
                    <a:pt x="64403" y="1397767"/>
                    <a:pt x="90425" y="1399037"/>
                    <a:pt x="114588" y="1399037"/>
                  </a:cubicBezTo>
                  <a:cubicBezTo>
                    <a:pt x="149904" y="1399037"/>
                    <a:pt x="187078" y="1396497"/>
                    <a:pt x="222394" y="1399037"/>
                  </a:cubicBezTo>
                  <a:cubicBezTo>
                    <a:pt x="280014" y="1402847"/>
                    <a:pt x="337634" y="1405387"/>
                    <a:pt x="395254" y="1404117"/>
                  </a:cubicBezTo>
                  <a:cubicBezTo>
                    <a:pt x="432429" y="1402847"/>
                    <a:pt x="467744" y="1405387"/>
                    <a:pt x="504919" y="1405387"/>
                  </a:cubicBezTo>
                  <a:cubicBezTo>
                    <a:pt x="558822" y="1405387"/>
                    <a:pt x="612724" y="1404117"/>
                    <a:pt x="666627" y="1405387"/>
                  </a:cubicBezTo>
                  <a:cubicBezTo>
                    <a:pt x="746552" y="1406657"/>
                    <a:pt x="1623867" y="1396497"/>
                    <a:pt x="1705651" y="1399037"/>
                  </a:cubicBezTo>
                  <a:cubicBezTo>
                    <a:pt x="1740966" y="1400307"/>
                    <a:pt x="1776282" y="1401577"/>
                    <a:pt x="1809739" y="1401577"/>
                  </a:cubicBezTo>
                  <a:cubicBezTo>
                    <a:pt x="1871076" y="1404117"/>
                    <a:pt x="1930555" y="1400307"/>
                    <a:pt x="1991893" y="1404117"/>
                  </a:cubicBezTo>
                  <a:cubicBezTo>
                    <a:pt x="2042078" y="1406657"/>
                    <a:pt x="2092264" y="1406657"/>
                    <a:pt x="2142449" y="1409197"/>
                  </a:cubicBezTo>
                  <a:cubicBezTo>
                    <a:pt x="2216798" y="1413007"/>
                    <a:pt x="2291147" y="1415547"/>
                    <a:pt x="2365495" y="1416817"/>
                  </a:cubicBezTo>
                  <a:cubicBezTo>
                    <a:pt x="2393376" y="1416817"/>
                    <a:pt x="2412386" y="1415547"/>
                    <a:pt x="2432707" y="1415547"/>
                  </a:cubicBezTo>
                  <a:close/>
                </a:path>
              </a:pathLst>
            </a:custGeom>
            <a:solidFill>
              <a:srgbClr val="AD6835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366138" y="3312556"/>
            <a:ext cx="7777862" cy="5698747"/>
          </a:xfrm>
          <a:custGeom>
            <a:avLst/>
            <a:gdLst/>
            <a:ahLst/>
            <a:cxnLst/>
            <a:rect r="r" b="b" t="t" l="l"/>
            <a:pathLst>
              <a:path h="5698747" w="7777862">
                <a:moveTo>
                  <a:pt x="0" y="0"/>
                </a:moveTo>
                <a:lnTo>
                  <a:pt x="7777862" y="0"/>
                </a:lnTo>
                <a:lnTo>
                  <a:pt x="7777862" y="5698748"/>
                </a:lnTo>
                <a:lnTo>
                  <a:pt x="0" y="5698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207" r="0" b="-72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58641" y="616402"/>
            <a:ext cx="15521708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DF7FB3"/>
                </a:solidFill>
                <a:latin typeface="Cardo Bold"/>
              </a:rPr>
              <a:t>RODZY RODZICE,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DF7FB3"/>
                </a:solidFill>
                <a:latin typeface="Cardo Bold"/>
              </a:rPr>
              <a:t>ZAPRASZAMY WAS DO UDZIAŁU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DF7FB3"/>
                </a:solidFill>
                <a:latin typeface="Cardo Bold"/>
              </a:rPr>
              <a:t>W NASTĘPUJĄCYCH AKCJACH I WYDARZENIACH: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363309" y="3274456"/>
            <a:ext cx="7553134" cy="5983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000000"/>
                </a:solidFill>
                <a:latin typeface="Open Sans"/>
              </a:rPr>
              <a:t>Trwa jesień..., a to czas gdy społeczność klas 0-III Szkoły Podstawowej nr 48 w Gdyni zaprasza </a:t>
            </a:r>
          </a:p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000000"/>
                </a:solidFill>
                <a:latin typeface="Open Sans"/>
              </a:rPr>
              <a:t>do udziału w akcji Jeż w Wielkim Mieście!</a:t>
            </a:r>
          </a:p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000000"/>
                </a:solidFill>
                <a:latin typeface="Open Sans"/>
              </a:rPr>
              <a:t>To już czwarta edycja kampanii edukacyjno- społecznej, która potrwa do końca listopada.</a:t>
            </a:r>
          </a:p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000000"/>
                </a:solidFill>
                <a:latin typeface="Open Sans"/>
              </a:rPr>
              <a:t>Proponowana aktywność polega na usypaniu </a:t>
            </a:r>
          </a:p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000000"/>
                </a:solidFill>
                <a:latin typeface="Open Sans"/>
              </a:rPr>
              <a:t>i pozostawieniu kopczyków </a:t>
            </a:r>
          </a:p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000000"/>
                </a:solidFill>
                <a:latin typeface="Open Sans"/>
              </a:rPr>
              <a:t>na swoich prywatnych posesjach,</a:t>
            </a:r>
          </a:p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000000"/>
                </a:solidFill>
                <a:latin typeface="Open Sans"/>
              </a:rPr>
              <a:t>w ogrodach, działkach lub przestrzeni publicznej. </a:t>
            </a:r>
          </a:p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000000"/>
                </a:solidFill>
                <a:latin typeface="Open Sans"/>
              </a:rPr>
              <a:t>Dzięki przygotowanym miejscom ze stertą chrustu </a:t>
            </a:r>
          </a:p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000000"/>
                </a:solidFill>
                <a:latin typeface="Open Sans"/>
              </a:rPr>
              <a:t>lub kopcem liści, jeże mają szanse tam przezimować.</a:t>
            </a:r>
          </a:p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000000"/>
                </a:solidFill>
                <a:latin typeface="Open Sans"/>
              </a:rPr>
              <a:t>Drodzy Rodzice, razem z Dziećmi usypcie kopczyki, zróbcie zdjęcie i wyślijcie na adres e-mail: przedszkole28wgdyni@gmail.com. </a:t>
            </a:r>
          </a:p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000000"/>
                </a:solidFill>
                <a:latin typeface="Open Sans"/>
              </a:rPr>
              <a:t>Na fotorelacje czekamy do 30 listopada br.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3319" y="0"/>
            <a:ext cx="17461362" cy="10112837"/>
            <a:chOff x="0" y="0"/>
            <a:chExt cx="2477051" cy="1434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2454191" cy="1406657"/>
            </a:xfrm>
            <a:custGeom>
              <a:avLst/>
              <a:gdLst/>
              <a:ahLst/>
              <a:cxnLst/>
              <a:rect r="r" b="b" t="t" l="l"/>
              <a:pathLst>
                <a:path h="1406657" w="2454191">
                  <a:moveTo>
                    <a:pt x="2454191" y="1406657"/>
                  </a:moveTo>
                  <a:lnTo>
                    <a:pt x="0" y="1399037"/>
                  </a:lnTo>
                  <a:lnTo>
                    <a:pt x="0" y="501092"/>
                  </a:lnTo>
                  <a:lnTo>
                    <a:pt x="17780" y="19050"/>
                  </a:lnTo>
                  <a:lnTo>
                    <a:pt x="1221662" y="0"/>
                  </a:lnTo>
                  <a:lnTo>
                    <a:pt x="243514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2483401" cy="1433327"/>
            </a:xfrm>
            <a:custGeom>
              <a:avLst/>
              <a:gdLst/>
              <a:ahLst/>
              <a:cxnLst/>
              <a:rect r="r" b="b" t="t" l="l"/>
              <a:pathLst>
                <a:path h="1433327" w="2483401">
                  <a:moveTo>
                    <a:pt x="2449111" y="21590"/>
                  </a:moveTo>
                  <a:cubicBezTo>
                    <a:pt x="2450381" y="34290"/>
                    <a:pt x="2450381" y="44450"/>
                    <a:pt x="2451651" y="54610"/>
                  </a:cubicBezTo>
                  <a:cubicBezTo>
                    <a:pt x="2454191" y="84569"/>
                    <a:pt x="2455461" y="113856"/>
                    <a:pt x="2458001" y="142098"/>
                  </a:cubicBezTo>
                  <a:cubicBezTo>
                    <a:pt x="2458001" y="182891"/>
                    <a:pt x="2470701" y="987245"/>
                    <a:pt x="2477051" y="1028038"/>
                  </a:cubicBezTo>
                  <a:cubicBezTo>
                    <a:pt x="2483401" y="1089750"/>
                    <a:pt x="2479591" y="1152508"/>
                    <a:pt x="2479591" y="1214221"/>
                  </a:cubicBezTo>
                  <a:cubicBezTo>
                    <a:pt x="2479591" y="1268612"/>
                    <a:pt x="2480861" y="1318818"/>
                    <a:pt x="2482131" y="1372367"/>
                  </a:cubicBezTo>
                  <a:cubicBezTo>
                    <a:pt x="2482131" y="1393957"/>
                    <a:pt x="2482131" y="1407927"/>
                    <a:pt x="2482131" y="1432057"/>
                  </a:cubicBezTo>
                  <a:cubicBezTo>
                    <a:pt x="2459271" y="1432057"/>
                    <a:pt x="2438951" y="1433327"/>
                    <a:pt x="2416137" y="1432057"/>
                  </a:cubicBezTo>
                  <a:cubicBezTo>
                    <a:pt x="2293951" y="1426977"/>
                    <a:pt x="2169885" y="1433327"/>
                    <a:pt x="2047699" y="1428247"/>
                  </a:cubicBezTo>
                  <a:cubicBezTo>
                    <a:pt x="1974388" y="1424437"/>
                    <a:pt x="1902956" y="1426977"/>
                    <a:pt x="1829644" y="1424437"/>
                  </a:cubicBezTo>
                  <a:cubicBezTo>
                    <a:pt x="1795808" y="1423167"/>
                    <a:pt x="1761972" y="1421897"/>
                    <a:pt x="1728136" y="1420627"/>
                  </a:cubicBezTo>
                  <a:cubicBezTo>
                    <a:pt x="1707458" y="1420627"/>
                    <a:pt x="1688660" y="1421897"/>
                    <a:pt x="1667982" y="1421897"/>
                  </a:cubicBezTo>
                  <a:cubicBezTo>
                    <a:pt x="1615349" y="1420627"/>
                    <a:pt x="1470605" y="1421897"/>
                    <a:pt x="1417971" y="1420627"/>
                  </a:cubicBezTo>
                  <a:cubicBezTo>
                    <a:pt x="1380375" y="1419357"/>
                    <a:pt x="628461" y="1428247"/>
                    <a:pt x="590866" y="1426977"/>
                  </a:cubicBezTo>
                  <a:cubicBezTo>
                    <a:pt x="581467" y="1426977"/>
                    <a:pt x="570188" y="1428247"/>
                    <a:pt x="560789" y="1428247"/>
                  </a:cubicBezTo>
                  <a:cubicBezTo>
                    <a:pt x="538232" y="1428247"/>
                    <a:pt x="517554" y="1429517"/>
                    <a:pt x="494997" y="1429517"/>
                  </a:cubicBezTo>
                  <a:cubicBezTo>
                    <a:pt x="438603" y="1429517"/>
                    <a:pt x="384089" y="1428247"/>
                    <a:pt x="327696" y="1426977"/>
                  </a:cubicBezTo>
                  <a:cubicBezTo>
                    <a:pt x="293860" y="1425707"/>
                    <a:pt x="260023" y="1424437"/>
                    <a:pt x="228067" y="1423167"/>
                  </a:cubicBezTo>
                  <a:cubicBezTo>
                    <a:pt x="167914" y="1421897"/>
                    <a:pt x="107761" y="1420627"/>
                    <a:pt x="48260" y="1420627"/>
                  </a:cubicBezTo>
                  <a:cubicBezTo>
                    <a:pt x="38100" y="1420627"/>
                    <a:pt x="29210" y="1420627"/>
                    <a:pt x="19050" y="1419357"/>
                  </a:cubicBezTo>
                  <a:cubicBezTo>
                    <a:pt x="10160" y="1418087"/>
                    <a:pt x="5080" y="1411737"/>
                    <a:pt x="7620" y="1402847"/>
                  </a:cubicBezTo>
                  <a:cubicBezTo>
                    <a:pt x="16510" y="1371117"/>
                    <a:pt x="12700" y="1344968"/>
                    <a:pt x="11430" y="1317772"/>
                  </a:cubicBezTo>
                  <a:cubicBezTo>
                    <a:pt x="10160" y="1262336"/>
                    <a:pt x="6350" y="1207945"/>
                    <a:pt x="7620" y="1152508"/>
                  </a:cubicBezTo>
                  <a:cubicBezTo>
                    <a:pt x="5080" y="1083474"/>
                    <a:pt x="0" y="228913"/>
                    <a:pt x="7620" y="158833"/>
                  </a:cubicBezTo>
                  <a:cubicBezTo>
                    <a:pt x="8890" y="145236"/>
                    <a:pt x="7620" y="130592"/>
                    <a:pt x="8890" y="116994"/>
                  </a:cubicBezTo>
                  <a:cubicBezTo>
                    <a:pt x="10160" y="95029"/>
                    <a:pt x="12700" y="709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766" y="30480"/>
                    <a:pt x="90843" y="29210"/>
                  </a:cubicBezTo>
                  <a:cubicBezTo>
                    <a:pt x="141597" y="25400"/>
                    <a:pt x="192351" y="22860"/>
                    <a:pt x="244985" y="20320"/>
                  </a:cubicBezTo>
                  <a:cubicBezTo>
                    <a:pt x="280701" y="17780"/>
                    <a:pt x="316417" y="16510"/>
                    <a:pt x="350253" y="13970"/>
                  </a:cubicBezTo>
                  <a:cubicBezTo>
                    <a:pt x="384089" y="11430"/>
                    <a:pt x="419805" y="8890"/>
                    <a:pt x="453641" y="8890"/>
                  </a:cubicBezTo>
                  <a:cubicBezTo>
                    <a:pt x="491237" y="7620"/>
                    <a:pt x="528833" y="10160"/>
                    <a:pt x="566428" y="8890"/>
                  </a:cubicBezTo>
                  <a:cubicBezTo>
                    <a:pt x="613423" y="8890"/>
                    <a:pt x="1464966" y="6350"/>
                    <a:pt x="1511960" y="5080"/>
                  </a:cubicBezTo>
                  <a:cubicBezTo>
                    <a:pt x="1557075" y="3810"/>
                    <a:pt x="1602190" y="2540"/>
                    <a:pt x="1649185" y="2540"/>
                  </a:cubicBezTo>
                  <a:cubicBezTo>
                    <a:pt x="1726256" y="1270"/>
                    <a:pt x="1801447" y="0"/>
                    <a:pt x="1878519" y="0"/>
                  </a:cubicBezTo>
                  <a:cubicBezTo>
                    <a:pt x="1910475" y="0"/>
                    <a:pt x="1944311" y="2540"/>
                    <a:pt x="1976267" y="2540"/>
                  </a:cubicBezTo>
                  <a:cubicBezTo>
                    <a:pt x="2064617" y="3810"/>
                    <a:pt x="2154847" y="5080"/>
                    <a:pt x="2243197" y="7620"/>
                  </a:cubicBezTo>
                  <a:cubicBezTo>
                    <a:pt x="2290192" y="8890"/>
                    <a:pt x="2337186" y="12700"/>
                    <a:pt x="2384181" y="16510"/>
                  </a:cubicBezTo>
                  <a:cubicBezTo>
                    <a:pt x="2395460" y="16510"/>
                    <a:pt x="2406738" y="16510"/>
                    <a:pt x="2416137" y="16510"/>
                  </a:cubicBezTo>
                  <a:cubicBezTo>
                    <a:pt x="2430061" y="17780"/>
                    <a:pt x="2438951" y="20320"/>
                    <a:pt x="2449111" y="21590"/>
                  </a:cubicBezTo>
                  <a:close/>
                  <a:moveTo>
                    <a:pt x="2459271" y="1415547"/>
                  </a:moveTo>
                  <a:cubicBezTo>
                    <a:pt x="2460541" y="1399037"/>
                    <a:pt x="2461811" y="1386337"/>
                    <a:pt x="2461811" y="1373637"/>
                  </a:cubicBezTo>
                  <a:cubicBezTo>
                    <a:pt x="2460541" y="1313588"/>
                    <a:pt x="2459271" y="1258152"/>
                    <a:pt x="2459271" y="1198531"/>
                  </a:cubicBezTo>
                  <a:cubicBezTo>
                    <a:pt x="2459271" y="1171336"/>
                    <a:pt x="2461811" y="1144141"/>
                    <a:pt x="2460541" y="1116945"/>
                  </a:cubicBezTo>
                  <a:cubicBezTo>
                    <a:pt x="2460541" y="1091842"/>
                    <a:pt x="2459271" y="1065693"/>
                    <a:pt x="2458001" y="1040589"/>
                  </a:cubicBezTo>
                  <a:cubicBezTo>
                    <a:pt x="2452921" y="1001888"/>
                    <a:pt x="2441491" y="200672"/>
                    <a:pt x="2441491" y="161971"/>
                  </a:cubicBezTo>
                  <a:cubicBezTo>
                    <a:pt x="2438951" y="129546"/>
                    <a:pt x="2436411" y="96075"/>
                    <a:pt x="2433871" y="63500"/>
                  </a:cubicBezTo>
                  <a:cubicBezTo>
                    <a:pt x="2432601" y="44450"/>
                    <a:pt x="2431331" y="43180"/>
                    <a:pt x="2410498" y="41910"/>
                  </a:cubicBezTo>
                  <a:cubicBezTo>
                    <a:pt x="2404858" y="41910"/>
                    <a:pt x="2401099" y="41910"/>
                    <a:pt x="2395460" y="40640"/>
                  </a:cubicBezTo>
                  <a:cubicBezTo>
                    <a:pt x="2348465" y="36830"/>
                    <a:pt x="2299590" y="31750"/>
                    <a:pt x="2252596" y="30480"/>
                  </a:cubicBezTo>
                  <a:cubicBezTo>
                    <a:pt x="2137929" y="26670"/>
                    <a:pt x="2021382" y="25400"/>
                    <a:pt x="1906716" y="22860"/>
                  </a:cubicBezTo>
                  <a:cubicBezTo>
                    <a:pt x="1889797" y="22860"/>
                    <a:pt x="1871000" y="22860"/>
                    <a:pt x="1854081" y="22860"/>
                  </a:cubicBezTo>
                  <a:cubicBezTo>
                    <a:pt x="1825885" y="22860"/>
                    <a:pt x="1797688" y="22860"/>
                    <a:pt x="1771371" y="22860"/>
                  </a:cubicBezTo>
                  <a:cubicBezTo>
                    <a:pt x="1711218" y="22860"/>
                    <a:pt x="1651065" y="22860"/>
                    <a:pt x="1592791" y="24130"/>
                  </a:cubicBezTo>
                  <a:cubicBezTo>
                    <a:pt x="1542037" y="25400"/>
                    <a:pt x="686735" y="29210"/>
                    <a:pt x="635981" y="29210"/>
                  </a:cubicBezTo>
                  <a:cubicBezTo>
                    <a:pt x="553270" y="29210"/>
                    <a:pt x="470559" y="26670"/>
                    <a:pt x="387849" y="33020"/>
                  </a:cubicBezTo>
                  <a:cubicBezTo>
                    <a:pt x="344614" y="36830"/>
                    <a:pt x="303259" y="36830"/>
                    <a:pt x="261903" y="38100"/>
                  </a:cubicBezTo>
                  <a:cubicBezTo>
                    <a:pt x="190471" y="41910"/>
                    <a:pt x="119040" y="45720"/>
                    <a:pt x="49530" y="50800"/>
                  </a:cubicBezTo>
                  <a:cubicBezTo>
                    <a:pt x="36830" y="50800"/>
                    <a:pt x="34290" y="53340"/>
                    <a:pt x="33020" y="67834"/>
                  </a:cubicBezTo>
                  <a:cubicBezTo>
                    <a:pt x="31750" y="86661"/>
                    <a:pt x="31750" y="105489"/>
                    <a:pt x="30480" y="124316"/>
                  </a:cubicBezTo>
                  <a:cubicBezTo>
                    <a:pt x="29210" y="155695"/>
                    <a:pt x="26670" y="186029"/>
                    <a:pt x="25400" y="217408"/>
                  </a:cubicBezTo>
                  <a:cubicBezTo>
                    <a:pt x="20320" y="250879"/>
                    <a:pt x="26670" y="1068830"/>
                    <a:pt x="29210" y="1102302"/>
                  </a:cubicBezTo>
                  <a:cubicBezTo>
                    <a:pt x="29210" y="1137865"/>
                    <a:pt x="29210" y="1174474"/>
                    <a:pt x="30480" y="1210037"/>
                  </a:cubicBezTo>
                  <a:cubicBezTo>
                    <a:pt x="30480" y="1236186"/>
                    <a:pt x="33020" y="1262336"/>
                    <a:pt x="33020" y="1288485"/>
                  </a:cubicBezTo>
                  <a:cubicBezTo>
                    <a:pt x="33020" y="1316726"/>
                    <a:pt x="33020" y="1344968"/>
                    <a:pt x="31750" y="1373637"/>
                  </a:cubicBezTo>
                  <a:cubicBezTo>
                    <a:pt x="31750" y="1377447"/>
                    <a:pt x="31750" y="1379987"/>
                    <a:pt x="31750" y="1383797"/>
                  </a:cubicBezTo>
                  <a:cubicBezTo>
                    <a:pt x="31750" y="1393957"/>
                    <a:pt x="35560" y="1397767"/>
                    <a:pt x="44450" y="1397767"/>
                  </a:cubicBezTo>
                  <a:cubicBezTo>
                    <a:pt x="64526" y="1397767"/>
                    <a:pt x="90843" y="1399037"/>
                    <a:pt x="115280" y="1399037"/>
                  </a:cubicBezTo>
                  <a:cubicBezTo>
                    <a:pt x="150996" y="1399037"/>
                    <a:pt x="188592" y="1396497"/>
                    <a:pt x="224308" y="1399037"/>
                  </a:cubicBezTo>
                  <a:cubicBezTo>
                    <a:pt x="282581" y="1402847"/>
                    <a:pt x="340854" y="1405387"/>
                    <a:pt x="399128" y="1404117"/>
                  </a:cubicBezTo>
                  <a:cubicBezTo>
                    <a:pt x="436723" y="1402847"/>
                    <a:pt x="472439" y="1405387"/>
                    <a:pt x="510035" y="1405387"/>
                  </a:cubicBezTo>
                  <a:cubicBezTo>
                    <a:pt x="564549" y="1405387"/>
                    <a:pt x="619062" y="1404117"/>
                    <a:pt x="673576" y="1405387"/>
                  </a:cubicBezTo>
                  <a:cubicBezTo>
                    <a:pt x="754407" y="1406657"/>
                    <a:pt x="1641666" y="1396497"/>
                    <a:pt x="1724376" y="1399037"/>
                  </a:cubicBezTo>
                  <a:cubicBezTo>
                    <a:pt x="1760092" y="1400307"/>
                    <a:pt x="1795808" y="1401577"/>
                    <a:pt x="1829644" y="1401577"/>
                  </a:cubicBezTo>
                  <a:cubicBezTo>
                    <a:pt x="1891677" y="1404117"/>
                    <a:pt x="1951830" y="1400307"/>
                    <a:pt x="2013863" y="1404117"/>
                  </a:cubicBezTo>
                  <a:cubicBezTo>
                    <a:pt x="2064617" y="1406657"/>
                    <a:pt x="2115371" y="1406657"/>
                    <a:pt x="2166126" y="1409197"/>
                  </a:cubicBezTo>
                  <a:cubicBezTo>
                    <a:pt x="2241317" y="1413007"/>
                    <a:pt x="2316509" y="1415547"/>
                    <a:pt x="2391700" y="1416817"/>
                  </a:cubicBezTo>
                  <a:cubicBezTo>
                    <a:pt x="2419897" y="1416817"/>
                    <a:pt x="2438951" y="1415547"/>
                    <a:pt x="2459271" y="1415547"/>
                  </a:cubicBezTo>
                  <a:close/>
                </a:path>
              </a:pathLst>
            </a:custGeom>
            <a:solidFill>
              <a:srgbClr val="AD6835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939118" y="1028700"/>
            <a:ext cx="6562998" cy="8650398"/>
          </a:xfrm>
          <a:custGeom>
            <a:avLst/>
            <a:gdLst/>
            <a:ahLst/>
            <a:cxnLst/>
            <a:rect r="r" b="b" t="t" l="l"/>
            <a:pathLst>
              <a:path h="8650398" w="6562998">
                <a:moveTo>
                  <a:pt x="0" y="0"/>
                </a:moveTo>
                <a:lnTo>
                  <a:pt x="6562998" y="0"/>
                </a:lnTo>
                <a:lnTo>
                  <a:pt x="6562998" y="8650398"/>
                </a:lnTo>
                <a:lnTo>
                  <a:pt x="0" y="86503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896" r="0" b="-489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429480" y="1239099"/>
            <a:ext cx="8439999" cy="8439999"/>
          </a:xfrm>
          <a:custGeom>
            <a:avLst/>
            <a:gdLst/>
            <a:ahLst/>
            <a:cxnLst/>
            <a:rect r="r" b="b" t="t" l="l"/>
            <a:pathLst>
              <a:path h="8439999" w="8439999">
                <a:moveTo>
                  <a:pt x="0" y="0"/>
                </a:moveTo>
                <a:lnTo>
                  <a:pt x="8439999" y="0"/>
                </a:lnTo>
                <a:lnTo>
                  <a:pt x="8439999" y="8439999"/>
                </a:lnTo>
                <a:lnTo>
                  <a:pt x="0" y="84399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20617" y="349250"/>
            <a:ext cx="98467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5757"/>
                </a:solidFill>
                <a:latin typeface="Open Sans Bold"/>
              </a:rPr>
              <a:t>DRODZY RODZICE, ZAPRASZMY TAKŻE...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DAFy6uDftsU</dc:identifier>
  <dcterms:modified xsi:type="dcterms:W3CDTF">2011-08-01T06:04:30Z</dcterms:modified>
  <cp:revision>1</cp:revision>
  <dc:title>Colourful Autumn themed Multiplication Arrays</dc:title>
</cp:coreProperties>
</file>